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4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5FEC80-03DF-46FA-B827-A97FB255C316}" v="75" dt="2024-05-28T01:54:14.2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hon Sebastian Zuñiga Lopez" userId="c4e0933c-7db0-41a9-9cec-c43d022c95f3" providerId="ADAL" clId="{635FEC80-03DF-46FA-B827-A97FB255C316}"/>
    <pc:docChg chg="undo custSel addSld delSld modSld">
      <pc:chgData name="Jhon Sebastian Zuñiga Lopez" userId="c4e0933c-7db0-41a9-9cec-c43d022c95f3" providerId="ADAL" clId="{635FEC80-03DF-46FA-B827-A97FB255C316}" dt="2024-05-28T01:54:14.201" v="1111"/>
      <pc:docMkLst>
        <pc:docMk/>
      </pc:docMkLst>
      <pc:sldChg chg="addSp modSp mod">
        <pc:chgData name="Jhon Sebastian Zuñiga Lopez" userId="c4e0933c-7db0-41a9-9cec-c43d022c95f3" providerId="ADAL" clId="{635FEC80-03DF-46FA-B827-A97FB255C316}" dt="2024-05-28T01:47:33.483" v="1107"/>
        <pc:sldMkLst>
          <pc:docMk/>
          <pc:sldMk cId="3362185524" sldId="256"/>
        </pc:sldMkLst>
        <pc:spChg chg="mod">
          <ac:chgData name="Jhon Sebastian Zuñiga Lopez" userId="c4e0933c-7db0-41a9-9cec-c43d022c95f3" providerId="ADAL" clId="{635FEC80-03DF-46FA-B827-A97FB255C316}" dt="2024-05-28T00:17:11.234" v="143" actId="1076"/>
          <ac:spMkLst>
            <pc:docMk/>
            <pc:sldMk cId="3362185524" sldId="256"/>
            <ac:spMk id="3" creationId="{48026DAE-07E4-47F2-27C5-BE1210BE4BD4}"/>
          </ac:spMkLst>
        </pc:spChg>
        <pc:picChg chg="add mod">
          <ac:chgData name="Jhon Sebastian Zuñiga Lopez" userId="c4e0933c-7db0-41a9-9cec-c43d022c95f3" providerId="ADAL" clId="{635FEC80-03DF-46FA-B827-A97FB255C316}" dt="2024-05-28T01:47:33.483" v="1107"/>
          <ac:picMkLst>
            <pc:docMk/>
            <pc:sldMk cId="3362185524" sldId="256"/>
            <ac:picMk id="6" creationId="{39063F65-8DBA-0EF0-ACD7-220D117A7D80}"/>
          </ac:picMkLst>
        </pc:picChg>
      </pc:sldChg>
      <pc:sldChg chg="addSp delSp modSp mod modTransition setBg modAnim">
        <pc:chgData name="Jhon Sebastian Zuñiga Lopez" userId="c4e0933c-7db0-41a9-9cec-c43d022c95f3" providerId="ADAL" clId="{635FEC80-03DF-46FA-B827-A97FB255C316}" dt="2024-05-28T01:48:57.331" v="1110"/>
        <pc:sldMkLst>
          <pc:docMk/>
          <pc:sldMk cId="437264283" sldId="257"/>
        </pc:sldMkLst>
        <pc:spChg chg="mod">
          <ac:chgData name="Jhon Sebastian Zuñiga Lopez" userId="c4e0933c-7db0-41a9-9cec-c43d022c95f3" providerId="ADAL" clId="{635FEC80-03DF-46FA-B827-A97FB255C316}" dt="2024-05-28T01:34:16.025" v="1093" actId="26606"/>
          <ac:spMkLst>
            <pc:docMk/>
            <pc:sldMk cId="437264283" sldId="257"/>
            <ac:spMk id="2" creationId="{2017F6BB-0AA2-4236-0C95-4E8AACD02164}"/>
          </ac:spMkLst>
        </pc:spChg>
        <pc:spChg chg="mod">
          <ac:chgData name="Jhon Sebastian Zuñiga Lopez" userId="c4e0933c-7db0-41a9-9cec-c43d022c95f3" providerId="ADAL" clId="{635FEC80-03DF-46FA-B827-A97FB255C316}" dt="2024-05-28T01:34:16.025" v="1093" actId="26606"/>
          <ac:spMkLst>
            <pc:docMk/>
            <pc:sldMk cId="437264283" sldId="257"/>
            <ac:spMk id="3" creationId="{4721AEA9-642F-70B0-7F39-315D639F06A0}"/>
          </ac:spMkLst>
        </pc:spChg>
        <pc:spChg chg="add mod">
          <ac:chgData name="Jhon Sebastian Zuñiga Lopez" userId="c4e0933c-7db0-41a9-9cec-c43d022c95f3" providerId="ADAL" clId="{635FEC80-03DF-46FA-B827-A97FB255C316}" dt="2024-05-28T01:34:16.025" v="1093" actId="26606"/>
          <ac:spMkLst>
            <pc:docMk/>
            <pc:sldMk cId="437264283" sldId="257"/>
            <ac:spMk id="5" creationId="{5C7025ED-56B7-69AE-342F-EE22B524179C}"/>
          </ac:spMkLst>
        </pc:spChg>
        <pc:spChg chg="add mod">
          <ac:chgData name="Jhon Sebastian Zuñiga Lopez" userId="c4e0933c-7db0-41a9-9cec-c43d022c95f3" providerId="ADAL" clId="{635FEC80-03DF-46FA-B827-A97FB255C316}" dt="2024-05-28T01:37:38.408" v="1105" actId="1076"/>
          <ac:spMkLst>
            <pc:docMk/>
            <pc:sldMk cId="437264283" sldId="257"/>
            <ac:spMk id="6" creationId="{9D5AB0CA-F502-3B77-9490-BC133C0565E0}"/>
          </ac:spMkLst>
        </pc:spChg>
        <pc:picChg chg="del">
          <ac:chgData name="Jhon Sebastian Zuñiga Lopez" userId="c4e0933c-7db0-41a9-9cec-c43d022c95f3" providerId="ADAL" clId="{635FEC80-03DF-46FA-B827-A97FB255C316}" dt="2024-05-28T00:22:59.603" v="196" actId="478"/>
          <ac:picMkLst>
            <pc:docMk/>
            <pc:sldMk cId="437264283" sldId="257"/>
            <ac:picMk id="4" creationId="{C1928E43-7587-A097-0716-49340804D674}"/>
          </ac:picMkLst>
        </pc:picChg>
        <pc:picChg chg="add del mod">
          <ac:chgData name="Jhon Sebastian Zuñiga Lopez" userId="c4e0933c-7db0-41a9-9cec-c43d022c95f3" providerId="ADAL" clId="{635FEC80-03DF-46FA-B827-A97FB255C316}" dt="2024-05-28T01:47:53.427" v="1109"/>
          <ac:picMkLst>
            <pc:docMk/>
            <pc:sldMk cId="437264283" sldId="257"/>
            <ac:picMk id="10" creationId="{2449EE40-F178-B32B-A2A2-20B0A212F761}"/>
          </ac:picMkLst>
        </pc:picChg>
        <pc:picChg chg="add del mod ord">
          <ac:chgData name="Jhon Sebastian Zuñiga Lopez" userId="c4e0933c-7db0-41a9-9cec-c43d022c95f3" providerId="ADAL" clId="{635FEC80-03DF-46FA-B827-A97FB255C316}" dt="2024-05-28T01:48:57.331" v="1110"/>
          <ac:picMkLst>
            <pc:docMk/>
            <pc:sldMk cId="437264283" sldId="257"/>
            <ac:picMk id="13" creationId="{2C143F8D-207E-C864-C4B7-8E06159CF841}"/>
          </ac:picMkLst>
        </pc:picChg>
        <pc:picChg chg="add mod">
          <ac:chgData name="Jhon Sebastian Zuñiga Lopez" userId="c4e0933c-7db0-41a9-9cec-c43d022c95f3" providerId="ADAL" clId="{635FEC80-03DF-46FA-B827-A97FB255C316}" dt="2024-05-28T01:48:57.331" v="1110"/>
          <ac:picMkLst>
            <pc:docMk/>
            <pc:sldMk cId="437264283" sldId="257"/>
            <ac:picMk id="14" creationId="{B08FC2D3-FFFD-A6CF-CEE3-E64627084427}"/>
          </ac:picMkLst>
        </pc:picChg>
        <pc:picChg chg="add mod">
          <ac:chgData name="Jhon Sebastian Zuñiga Lopez" userId="c4e0933c-7db0-41a9-9cec-c43d022c95f3" providerId="ADAL" clId="{635FEC80-03DF-46FA-B827-A97FB255C316}" dt="2024-05-28T01:37:28.257" v="1102" actId="1076"/>
          <ac:picMkLst>
            <pc:docMk/>
            <pc:sldMk cId="437264283" sldId="257"/>
            <ac:picMk id="1026" creationId="{5E4AB9CF-F4FD-C538-DD13-FF69506ACEBC}"/>
          </ac:picMkLst>
        </pc:picChg>
        <pc:picChg chg="add">
          <ac:chgData name="Jhon Sebastian Zuñiga Lopez" userId="c4e0933c-7db0-41a9-9cec-c43d022c95f3" providerId="ADAL" clId="{635FEC80-03DF-46FA-B827-A97FB255C316}" dt="2024-05-28T00:25:13.838" v="210"/>
          <ac:picMkLst>
            <pc:docMk/>
            <pc:sldMk cId="437264283" sldId="257"/>
            <ac:picMk id="1028" creationId="{82FAD404-BFE1-BDC1-93AA-879AED0CD017}"/>
          </ac:picMkLst>
        </pc:picChg>
        <pc:picChg chg="add mod">
          <ac:chgData name="Jhon Sebastian Zuñiga Lopez" userId="c4e0933c-7db0-41a9-9cec-c43d022c95f3" providerId="ADAL" clId="{635FEC80-03DF-46FA-B827-A97FB255C316}" dt="2024-05-28T01:37:34.939" v="1104" actId="14100"/>
          <ac:picMkLst>
            <pc:docMk/>
            <pc:sldMk cId="437264283" sldId="257"/>
            <ac:picMk id="1030" creationId="{30A50A42-8AF8-60E6-1512-89EA8BF23274}"/>
          </ac:picMkLst>
        </pc:picChg>
      </pc:sldChg>
      <pc:sldChg chg="addSp delSp modSp mod">
        <pc:chgData name="Jhon Sebastian Zuñiga Lopez" userId="c4e0933c-7db0-41a9-9cec-c43d022c95f3" providerId="ADAL" clId="{635FEC80-03DF-46FA-B827-A97FB255C316}" dt="2024-05-28T01:54:14.201" v="1111"/>
        <pc:sldMkLst>
          <pc:docMk/>
          <pc:sldMk cId="2107823278" sldId="258"/>
        </pc:sldMkLst>
        <pc:spChg chg="mod">
          <ac:chgData name="Jhon Sebastian Zuñiga Lopez" userId="c4e0933c-7db0-41a9-9cec-c43d022c95f3" providerId="ADAL" clId="{635FEC80-03DF-46FA-B827-A97FB255C316}" dt="2024-05-28T00:28:08.041" v="327" actId="14100"/>
          <ac:spMkLst>
            <pc:docMk/>
            <pc:sldMk cId="2107823278" sldId="258"/>
            <ac:spMk id="2" creationId="{910A0483-C93C-643B-7B12-744C75360B44}"/>
          </ac:spMkLst>
        </pc:spChg>
        <pc:spChg chg="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3" creationId="{C3C774BF-8BBC-356B-8EF6-5D2E1F678641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5" creationId="{6ED85306-F5B4-5A76-2900-35BD1D4143AB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6" creationId="{EEF69D89-8D14-D280-2308-EFD07CA59B99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7" creationId="{94EA433E-05F3-824B-57E5-6EC2BB1E6217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8" creationId="{96F750F0-E2D5-D13A-F0B5-8CE5255F6EBA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9" creationId="{57775F29-81E5-EE64-64E0-C7A251CD7B3B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10" creationId="{C139A5F0-8FB7-0A4C-CE87-7FA57AD7D42E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11" creationId="{87F7A332-6CD8-4496-28CB-7325DB461C4F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12" creationId="{AF048883-DF4A-B710-D4D4-B40E58578D64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13" creationId="{68186BDD-7727-4495-E3B5-7E87E990ACC4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14" creationId="{8B1B972D-AC2A-FA8F-224F-92CCFA8C1FAE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15" creationId="{D286FC00-32F5-BA69-67DD-74C8B237F640}"/>
          </ac:spMkLst>
        </pc:spChg>
        <pc:spChg chg="add mod">
          <ac:chgData name="Jhon Sebastian Zuñiga Lopez" userId="c4e0933c-7db0-41a9-9cec-c43d022c95f3" providerId="ADAL" clId="{635FEC80-03DF-46FA-B827-A97FB255C316}" dt="2024-05-28T01:20:20.786" v="933" actId="1037"/>
          <ac:spMkLst>
            <pc:docMk/>
            <pc:sldMk cId="2107823278" sldId="258"/>
            <ac:spMk id="16" creationId="{58FC2B0E-2A34-384E-9B12-66B88C3ECB71}"/>
          </ac:spMkLst>
        </pc:spChg>
        <pc:picChg chg="del">
          <ac:chgData name="Jhon Sebastian Zuñiga Lopez" userId="c4e0933c-7db0-41a9-9cec-c43d022c95f3" providerId="ADAL" clId="{635FEC80-03DF-46FA-B827-A97FB255C316}" dt="2024-05-28T00:29:53.828" v="332" actId="478"/>
          <ac:picMkLst>
            <pc:docMk/>
            <pc:sldMk cId="2107823278" sldId="258"/>
            <ac:picMk id="4" creationId="{D87AB6AB-9434-E775-748A-8CE298B9DFEA}"/>
          </ac:picMkLst>
        </pc:picChg>
        <pc:picChg chg="add mod">
          <ac:chgData name="Jhon Sebastian Zuñiga Lopez" userId="c4e0933c-7db0-41a9-9cec-c43d022c95f3" providerId="ADAL" clId="{635FEC80-03DF-46FA-B827-A97FB255C316}" dt="2024-05-28T01:54:14.201" v="1111"/>
          <ac:picMkLst>
            <pc:docMk/>
            <pc:sldMk cId="2107823278" sldId="258"/>
            <ac:picMk id="19" creationId="{E9CFBE15-0BE9-8DAD-5705-DAC2536A59A2}"/>
          </ac:picMkLst>
        </pc:picChg>
      </pc:sldChg>
      <pc:sldChg chg="addSp delSp modSp mod">
        <pc:chgData name="Jhon Sebastian Zuñiga Lopez" userId="c4e0933c-7db0-41a9-9cec-c43d022c95f3" providerId="ADAL" clId="{635FEC80-03DF-46FA-B827-A97FB255C316}" dt="2024-05-28T01:54:14.201" v="1111"/>
        <pc:sldMkLst>
          <pc:docMk/>
          <pc:sldMk cId="620605619" sldId="259"/>
        </pc:sldMkLst>
        <pc:spChg chg="mod">
          <ac:chgData name="Jhon Sebastian Zuñiga Lopez" userId="c4e0933c-7db0-41a9-9cec-c43d022c95f3" providerId="ADAL" clId="{635FEC80-03DF-46FA-B827-A97FB255C316}" dt="2024-05-28T01:30:32.387" v="1086" actId="1076"/>
          <ac:spMkLst>
            <pc:docMk/>
            <pc:sldMk cId="620605619" sldId="259"/>
            <ac:spMk id="2" creationId="{F3249C6C-3BCE-EB77-8662-39A32008597B}"/>
          </ac:spMkLst>
        </pc:spChg>
        <pc:spChg chg="del">
          <ac:chgData name="Jhon Sebastian Zuñiga Lopez" userId="c4e0933c-7db0-41a9-9cec-c43d022c95f3" providerId="ADAL" clId="{635FEC80-03DF-46FA-B827-A97FB255C316}" dt="2024-05-28T01:06:48.795" v="722" actId="478"/>
          <ac:spMkLst>
            <pc:docMk/>
            <pc:sldMk cId="620605619" sldId="259"/>
            <ac:spMk id="4" creationId="{80797E87-4839-6D8C-8CAD-07771B0AF86F}"/>
          </ac:spMkLst>
        </pc:spChg>
        <pc:spChg chg="del">
          <ac:chgData name="Jhon Sebastian Zuñiga Lopez" userId="c4e0933c-7db0-41a9-9cec-c43d022c95f3" providerId="ADAL" clId="{635FEC80-03DF-46FA-B827-A97FB255C316}" dt="2024-05-28T01:06:59.258" v="726" actId="478"/>
          <ac:spMkLst>
            <pc:docMk/>
            <pc:sldMk cId="620605619" sldId="259"/>
            <ac:spMk id="5" creationId="{D69132A3-DCAF-A49C-52E6-7400C45EB1AA}"/>
          </ac:spMkLst>
        </pc:spChg>
        <pc:spChg chg="del">
          <ac:chgData name="Jhon Sebastian Zuñiga Lopez" userId="c4e0933c-7db0-41a9-9cec-c43d022c95f3" providerId="ADAL" clId="{635FEC80-03DF-46FA-B827-A97FB255C316}" dt="2024-05-28T01:06:52.526" v="723" actId="478"/>
          <ac:spMkLst>
            <pc:docMk/>
            <pc:sldMk cId="620605619" sldId="259"/>
            <ac:spMk id="6" creationId="{EA7F77E8-B730-0C8A-8110-95B13C6F2702}"/>
          </ac:spMkLst>
        </pc:spChg>
        <pc:spChg chg="add del mod">
          <ac:chgData name="Jhon Sebastian Zuñiga Lopez" userId="c4e0933c-7db0-41a9-9cec-c43d022c95f3" providerId="ADAL" clId="{635FEC80-03DF-46FA-B827-A97FB255C316}" dt="2024-05-28T01:29:16.114" v="1070" actId="478"/>
          <ac:spMkLst>
            <pc:docMk/>
            <pc:sldMk cId="620605619" sldId="259"/>
            <ac:spMk id="7" creationId="{351A5B06-195A-988F-4A13-D990BEA6B85B}"/>
          </ac:spMkLst>
        </pc:spChg>
        <pc:spChg chg="add del mod">
          <ac:chgData name="Jhon Sebastian Zuñiga Lopez" userId="c4e0933c-7db0-41a9-9cec-c43d022c95f3" providerId="ADAL" clId="{635FEC80-03DF-46FA-B827-A97FB255C316}" dt="2024-05-28T01:29:37.796" v="1078" actId="478"/>
          <ac:spMkLst>
            <pc:docMk/>
            <pc:sldMk cId="620605619" sldId="259"/>
            <ac:spMk id="9" creationId="{CFDB0E5D-9AAB-5A0B-A168-8A1C5D4B4ACE}"/>
          </ac:spMkLst>
        </pc:spChg>
        <pc:spChg chg="add del mod">
          <ac:chgData name="Jhon Sebastian Zuñiga Lopez" userId="c4e0933c-7db0-41a9-9cec-c43d022c95f3" providerId="ADAL" clId="{635FEC80-03DF-46FA-B827-A97FB255C316}" dt="2024-05-28T01:29:05.524" v="1067" actId="478"/>
          <ac:spMkLst>
            <pc:docMk/>
            <pc:sldMk cId="620605619" sldId="259"/>
            <ac:spMk id="11" creationId="{1B5280C2-5A6F-CBA0-5F5E-0D5240998772}"/>
          </ac:spMkLst>
        </pc:spChg>
        <pc:spChg chg="add del mod">
          <ac:chgData name="Jhon Sebastian Zuñiga Lopez" userId="c4e0933c-7db0-41a9-9cec-c43d022c95f3" providerId="ADAL" clId="{635FEC80-03DF-46FA-B827-A97FB255C316}" dt="2024-05-28T01:29:27.452" v="1075" actId="478"/>
          <ac:spMkLst>
            <pc:docMk/>
            <pc:sldMk cId="620605619" sldId="259"/>
            <ac:spMk id="12" creationId="{1B13995B-E098-4B0D-E71D-3D3470610A7E}"/>
          </ac:spMkLst>
        </pc:spChg>
        <pc:graphicFrameChg chg="add mod modGraphic">
          <ac:chgData name="Jhon Sebastian Zuñiga Lopez" userId="c4e0933c-7db0-41a9-9cec-c43d022c95f3" providerId="ADAL" clId="{635FEC80-03DF-46FA-B827-A97FB255C316}" dt="2024-05-28T01:30:19.678" v="1084" actId="1076"/>
          <ac:graphicFrameMkLst>
            <pc:docMk/>
            <pc:sldMk cId="620605619" sldId="259"/>
            <ac:graphicFrameMk id="13" creationId="{EDE854F5-7F89-24C2-9221-E8E91B21BDFF}"/>
          </ac:graphicFrameMkLst>
        </pc:graphicFrameChg>
        <pc:picChg chg="add mod">
          <ac:chgData name="Jhon Sebastian Zuñiga Lopez" userId="c4e0933c-7db0-41a9-9cec-c43d022c95f3" providerId="ADAL" clId="{635FEC80-03DF-46FA-B827-A97FB255C316}" dt="2024-05-28T01:54:14.201" v="1111"/>
          <ac:picMkLst>
            <pc:docMk/>
            <pc:sldMk cId="620605619" sldId="259"/>
            <ac:picMk id="15" creationId="{2367955C-F713-918E-DBBF-423529584BEC}"/>
          </ac:picMkLst>
        </pc:picChg>
        <pc:picChg chg="del">
          <ac:chgData name="Jhon Sebastian Zuñiga Lopez" userId="c4e0933c-7db0-41a9-9cec-c43d022c95f3" providerId="ADAL" clId="{635FEC80-03DF-46FA-B827-A97FB255C316}" dt="2024-05-28T01:06:54.238" v="724" actId="478"/>
          <ac:picMkLst>
            <pc:docMk/>
            <pc:sldMk cId="620605619" sldId="259"/>
            <ac:picMk id="1026" creationId="{CC5C78F9-3ECA-C0C8-8A7B-7AA13ACADEF3}"/>
          </ac:picMkLst>
        </pc:picChg>
        <pc:picChg chg="del">
          <ac:chgData name="Jhon Sebastian Zuñiga Lopez" userId="c4e0933c-7db0-41a9-9cec-c43d022c95f3" providerId="ADAL" clId="{635FEC80-03DF-46FA-B827-A97FB255C316}" dt="2024-05-28T01:06:44.650" v="721" actId="478"/>
          <ac:picMkLst>
            <pc:docMk/>
            <pc:sldMk cId="620605619" sldId="259"/>
            <ac:picMk id="1030" creationId="{EECD8F0C-3402-72B3-A67B-A5017A24BDA9}"/>
          </ac:picMkLst>
        </pc:picChg>
        <pc:picChg chg="del">
          <ac:chgData name="Jhon Sebastian Zuñiga Lopez" userId="c4e0933c-7db0-41a9-9cec-c43d022c95f3" providerId="ADAL" clId="{635FEC80-03DF-46FA-B827-A97FB255C316}" dt="2024-05-28T01:06:55.759" v="725" actId="478"/>
          <ac:picMkLst>
            <pc:docMk/>
            <pc:sldMk cId="620605619" sldId="259"/>
            <ac:picMk id="1032" creationId="{85D7D56D-F0F0-0685-CDA5-2B6C69E5DB3F}"/>
          </ac:picMkLst>
        </pc:picChg>
      </pc:sldChg>
      <pc:sldChg chg="addSp delSp modSp mod setBg">
        <pc:chgData name="Jhon Sebastian Zuñiga Lopez" userId="c4e0933c-7db0-41a9-9cec-c43d022c95f3" providerId="ADAL" clId="{635FEC80-03DF-46FA-B827-A97FB255C316}" dt="2024-05-28T01:54:14.201" v="1111"/>
        <pc:sldMkLst>
          <pc:docMk/>
          <pc:sldMk cId="398910581" sldId="260"/>
        </pc:sldMkLst>
        <pc:spChg chg="mod">
          <ac:chgData name="Jhon Sebastian Zuñiga Lopez" userId="c4e0933c-7db0-41a9-9cec-c43d022c95f3" providerId="ADAL" clId="{635FEC80-03DF-46FA-B827-A97FB255C316}" dt="2024-05-28T01:03:56.363" v="672" actId="26606"/>
          <ac:spMkLst>
            <pc:docMk/>
            <pc:sldMk cId="398910581" sldId="260"/>
            <ac:spMk id="2" creationId="{07440CAD-6981-DBDD-1C35-BD2790B92B9D}"/>
          </ac:spMkLst>
        </pc:spChg>
        <pc:spChg chg="del mod">
          <ac:chgData name="Jhon Sebastian Zuñiga Lopez" userId="c4e0933c-7db0-41a9-9cec-c43d022c95f3" providerId="ADAL" clId="{635FEC80-03DF-46FA-B827-A97FB255C316}" dt="2024-05-28T00:57:49.725" v="664" actId="478"/>
          <ac:spMkLst>
            <pc:docMk/>
            <pc:sldMk cId="398910581" sldId="260"/>
            <ac:spMk id="3" creationId="{40D7509A-0A98-FFEE-9055-39F0ED181AEF}"/>
          </ac:spMkLst>
        </pc:spChg>
        <pc:spChg chg="add del mod">
          <ac:chgData name="Jhon Sebastian Zuñiga Lopez" userId="c4e0933c-7db0-41a9-9cec-c43d022c95f3" providerId="ADAL" clId="{635FEC80-03DF-46FA-B827-A97FB255C316}" dt="2024-05-28T00:57:55.912" v="665" actId="478"/>
          <ac:spMkLst>
            <pc:docMk/>
            <pc:sldMk cId="398910581" sldId="260"/>
            <ac:spMk id="5" creationId="{63F75193-AE56-BD9E-A391-6BCB137E5C48}"/>
          </ac:spMkLst>
        </pc:spChg>
        <pc:spChg chg="add">
          <ac:chgData name="Jhon Sebastian Zuñiga Lopez" userId="c4e0933c-7db0-41a9-9cec-c43d022c95f3" providerId="ADAL" clId="{635FEC80-03DF-46FA-B827-A97FB255C316}" dt="2024-05-28T01:03:56.363" v="672" actId="26606"/>
          <ac:spMkLst>
            <pc:docMk/>
            <pc:sldMk cId="398910581" sldId="260"/>
            <ac:spMk id="2057" creationId="{E724B9E8-02C8-4B2E-8770-A00A67760DF0}"/>
          </ac:spMkLst>
        </pc:spChg>
        <pc:spChg chg="add">
          <ac:chgData name="Jhon Sebastian Zuñiga Lopez" userId="c4e0933c-7db0-41a9-9cec-c43d022c95f3" providerId="ADAL" clId="{635FEC80-03DF-46FA-B827-A97FB255C316}" dt="2024-05-28T01:03:56.363" v="672" actId="26606"/>
          <ac:spMkLst>
            <pc:docMk/>
            <pc:sldMk cId="398910581" sldId="260"/>
            <ac:spMk id="2065" creationId="{53BCBDA0-B0C9-42BC-BE2C-DF519764B2B2}"/>
          </ac:spMkLst>
        </pc:spChg>
        <pc:spChg chg="add">
          <ac:chgData name="Jhon Sebastian Zuñiga Lopez" userId="c4e0933c-7db0-41a9-9cec-c43d022c95f3" providerId="ADAL" clId="{635FEC80-03DF-46FA-B827-A97FB255C316}" dt="2024-05-28T01:03:56.363" v="672" actId="26606"/>
          <ac:spMkLst>
            <pc:docMk/>
            <pc:sldMk cId="398910581" sldId="260"/>
            <ac:spMk id="2067" creationId="{78102F3E-7280-4B59-9592-F21C3228D7E5}"/>
          </ac:spMkLst>
        </pc:spChg>
        <pc:spChg chg="add">
          <ac:chgData name="Jhon Sebastian Zuñiga Lopez" userId="c4e0933c-7db0-41a9-9cec-c43d022c95f3" providerId="ADAL" clId="{635FEC80-03DF-46FA-B827-A97FB255C316}" dt="2024-05-28T01:03:56.363" v="672" actId="26606"/>
          <ac:spMkLst>
            <pc:docMk/>
            <pc:sldMk cId="398910581" sldId="260"/>
            <ac:spMk id="2075" creationId="{1D0A0BD5-DCC0-405E-B791-1A7F32BC5A39}"/>
          </ac:spMkLst>
        </pc:spChg>
        <pc:grpChg chg="add">
          <ac:chgData name="Jhon Sebastian Zuñiga Lopez" userId="c4e0933c-7db0-41a9-9cec-c43d022c95f3" providerId="ADAL" clId="{635FEC80-03DF-46FA-B827-A97FB255C316}" dt="2024-05-28T01:03:56.363" v="672" actId="26606"/>
          <ac:grpSpMkLst>
            <pc:docMk/>
            <pc:sldMk cId="398910581" sldId="260"/>
            <ac:grpSpMk id="2069" creationId="{25EDF7C4-5E26-4C12-99F9-450E1F8D3488}"/>
          </ac:grpSpMkLst>
        </pc:grpChg>
        <pc:grpChg chg="add">
          <ac:chgData name="Jhon Sebastian Zuñiga Lopez" userId="c4e0933c-7db0-41a9-9cec-c43d022c95f3" providerId="ADAL" clId="{635FEC80-03DF-46FA-B827-A97FB255C316}" dt="2024-05-28T01:03:56.363" v="672" actId="26606"/>
          <ac:grpSpMkLst>
            <pc:docMk/>
            <pc:sldMk cId="398910581" sldId="260"/>
            <ac:grpSpMk id="2077" creationId="{049C24BF-2ADE-4CAD-985C-82FB56936A41}"/>
          </ac:grpSpMkLst>
        </pc:grpChg>
        <pc:grpChg chg="add">
          <ac:chgData name="Jhon Sebastian Zuñiga Lopez" userId="c4e0933c-7db0-41a9-9cec-c43d022c95f3" providerId="ADAL" clId="{635FEC80-03DF-46FA-B827-A97FB255C316}" dt="2024-05-28T01:03:56.363" v="672" actId="26606"/>
          <ac:grpSpMkLst>
            <pc:docMk/>
            <pc:sldMk cId="398910581" sldId="260"/>
            <ac:grpSpMk id="2081" creationId="{ECDCA7C6-DC55-44D9-BFB3-4F27EB4FDC98}"/>
          </ac:grpSpMkLst>
        </pc:grpChg>
        <pc:picChg chg="add mod ord">
          <ac:chgData name="Jhon Sebastian Zuñiga Lopez" userId="c4e0933c-7db0-41a9-9cec-c43d022c95f3" providerId="ADAL" clId="{635FEC80-03DF-46FA-B827-A97FB255C316}" dt="2024-05-28T01:03:56.363" v="672" actId="26606"/>
          <ac:picMkLst>
            <pc:docMk/>
            <pc:sldMk cId="398910581" sldId="260"/>
            <ac:picMk id="6" creationId="{A583557B-FDEA-461B-39C9-12D973E2CE3F}"/>
          </ac:picMkLst>
        </pc:picChg>
        <pc:picChg chg="add mod">
          <ac:chgData name="Jhon Sebastian Zuñiga Lopez" userId="c4e0933c-7db0-41a9-9cec-c43d022c95f3" providerId="ADAL" clId="{635FEC80-03DF-46FA-B827-A97FB255C316}" dt="2024-05-28T01:03:56.363" v="672" actId="26606"/>
          <ac:picMkLst>
            <pc:docMk/>
            <pc:sldMk cId="398910581" sldId="260"/>
            <ac:picMk id="7" creationId="{DA91B185-CFE6-C90C-5EF9-01D51F7D6B3C}"/>
          </ac:picMkLst>
        </pc:picChg>
        <pc:picChg chg="add mod">
          <ac:chgData name="Jhon Sebastian Zuñiga Lopez" userId="c4e0933c-7db0-41a9-9cec-c43d022c95f3" providerId="ADAL" clId="{635FEC80-03DF-46FA-B827-A97FB255C316}" dt="2024-05-28T01:54:14.201" v="1111"/>
          <ac:picMkLst>
            <pc:docMk/>
            <pc:sldMk cId="398910581" sldId="260"/>
            <ac:picMk id="9" creationId="{40BC2B81-F49B-64AB-9989-C32F084E1B0C}"/>
          </ac:picMkLst>
        </pc:picChg>
        <pc:picChg chg="del">
          <ac:chgData name="Jhon Sebastian Zuñiga Lopez" userId="c4e0933c-7db0-41a9-9cec-c43d022c95f3" providerId="ADAL" clId="{635FEC80-03DF-46FA-B827-A97FB255C316}" dt="2024-05-28T00:57:43.709" v="662" actId="478"/>
          <ac:picMkLst>
            <pc:docMk/>
            <pc:sldMk cId="398910581" sldId="260"/>
            <ac:picMk id="2050" creationId="{8A4C57F0-BA75-9E2F-3E28-2F3F9AFED650}"/>
          </ac:picMkLst>
        </pc:picChg>
        <pc:picChg chg="add mod">
          <ac:chgData name="Jhon Sebastian Zuñiga Lopez" userId="c4e0933c-7db0-41a9-9cec-c43d022c95f3" providerId="ADAL" clId="{635FEC80-03DF-46FA-B827-A97FB255C316}" dt="2024-05-28T01:03:56.363" v="672" actId="26606"/>
          <ac:picMkLst>
            <pc:docMk/>
            <pc:sldMk cId="398910581" sldId="260"/>
            <ac:picMk id="2052" creationId="{E5C390E3-8EF2-887B-B77A-CCC3F8A39522}"/>
          </ac:picMkLst>
        </pc:picChg>
        <pc:picChg chg="add">
          <ac:chgData name="Jhon Sebastian Zuñiga Lopez" userId="c4e0933c-7db0-41a9-9cec-c43d022c95f3" providerId="ADAL" clId="{635FEC80-03DF-46FA-B827-A97FB255C316}" dt="2024-05-28T01:03:56.363" v="672" actId="26606"/>
          <ac:picMkLst>
            <pc:docMk/>
            <pc:sldMk cId="398910581" sldId="260"/>
            <ac:picMk id="2059" creationId="{7B8AE548-0BFA-4792-9962-3375923C7635}"/>
          </ac:picMkLst>
        </pc:picChg>
        <pc:picChg chg="add">
          <ac:chgData name="Jhon Sebastian Zuñiga Lopez" userId="c4e0933c-7db0-41a9-9cec-c43d022c95f3" providerId="ADAL" clId="{635FEC80-03DF-46FA-B827-A97FB255C316}" dt="2024-05-28T01:03:56.363" v="672" actId="26606"/>
          <ac:picMkLst>
            <pc:docMk/>
            <pc:sldMk cId="398910581" sldId="260"/>
            <ac:picMk id="2085" creationId="{9DC0113C-0D6D-4216-9D52-7166538D3487}"/>
          </ac:picMkLst>
        </pc:picChg>
        <pc:cxnChg chg="add">
          <ac:chgData name="Jhon Sebastian Zuñiga Lopez" userId="c4e0933c-7db0-41a9-9cec-c43d022c95f3" providerId="ADAL" clId="{635FEC80-03DF-46FA-B827-A97FB255C316}" dt="2024-05-28T01:03:56.363" v="672" actId="26606"/>
          <ac:cxnSpMkLst>
            <pc:docMk/>
            <pc:sldMk cId="398910581" sldId="260"/>
            <ac:cxnSpMk id="2061" creationId="{67639EF4-FA83-4D85-90FE-B831AF283896}"/>
          </ac:cxnSpMkLst>
        </pc:cxnChg>
        <pc:cxnChg chg="add">
          <ac:chgData name="Jhon Sebastian Zuñiga Lopez" userId="c4e0933c-7db0-41a9-9cec-c43d022c95f3" providerId="ADAL" clId="{635FEC80-03DF-46FA-B827-A97FB255C316}" dt="2024-05-28T01:03:56.363" v="672" actId="26606"/>
          <ac:cxnSpMkLst>
            <pc:docMk/>
            <pc:sldMk cId="398910581" sldId="260"/>
            <ac:cxnSpMk id="2063" creationId="{CC87E76A-8F50-413D-9BFC-C5A1525BD9BC}"/>
          </ac:cxnSpMkLst>
        </pc:cxnChg>
        <pc:cxnChg chg="add">
          <ac:chgData name="Jhon Sebastian Zuñiga Lopez" userId="c4e0933c-7db0-41a9-9cec-c43d022c95f3" providerId="ADAL" clId="{635FEC80-03DF-46FA-B827-A97FB255C316}" dt="2024-05-28T01:03:56.363" v="672" actId="26606"/>
          <ac:cxnSpMkLst>
            <pc:docMk/>
            <pc:sldMk cId="398910581" sldId="260"/>
            <ac:cxnSpMk id="2073" creationId="{963F1DFB-543F-4731-B9C5-5BAE36194551}"/>
          </ac:cxnSpMkLst>
        </pc:cxnChg>
        <pc:cxnChg chg="add">
          <ac:chgData name="Jhon Sebastian Zuñiga Lopez" userId="c4e0933c-7db0-41a9-9cec-c43d022c95f3" providerId="ADAL" clId="{635FEC80-03DF-46FA-B827-A97FB255C316}" dt="2024-05-28T01:03:56.363" v="672" actId="26606"/>
          <ac:cxnSpMkLst>
            <pc:docMk/>
            <pc:sldMk cId="398910581" sldId="260"/>
            <ac:cxnSpMk id="2087" creationId="{7B444C58-AFEA-40F5-BE77-B02F9FD294CF}"/>
          </ac:cxnSpMkLst>
        </pc:cxnChg>
      </pc:sldChg>
      <pc:sldChg chg="new del">
        <pc:chgData name="Jhon Sebastian Zuñiga Lopez" userId="c4e0933c-7db0-41a9-9cec-c43d022c95f3" providerId="ADAL" clId="{635FEC80-03DF-46FA-B827-A97FB255C316}" dt="2024-05-28T01:07:14.989" v="728" actId="680"/>
        <pc:sldMkLst>
          <pc:docMk/>
          <pc:sldMk cId="93066878" sldId="262"/>
        </pc:sldMkLst>
      </pc:sldChg>
      <pc:sldChg chg="addSp modSp add mod">
        <pc:chgData name="Jhon Sebastian Zuñiga Lopez" userId="c4e0933c-7db0-41a9-9cec-c43d022c95f3" providerId="ADAL" clId="{635FEC80-03DF-46FA-B827-A97FB255C316}" dt="2024-05-28T01:54:14.201" v="1111"/>
        <pc:sldMkLst>
          <pc:docMk/>
          <pc:sldMk cId="1550370066" sldId="262"/>
        </pc:sldMkLst>
        <pc:spChg chg="mod">
          <ac:chgData name="Jhon Sebastian Zuñiga Lopez" userId="c4e0933c-7db0-41a9-9cec-c43d022c95f3" providerId="ADAL" clId="{635FEC80-03DF-46FA-B827-A97FB255C316}" dt="2024-05-28T01:10:20.912" v="807" actId="1076"/>
          <ac:spMkLst>
            <pc:docMk/>
            <pc:sldMk cId="1550370066" sldId="262"/>
            <ac:spMk id="2" creationId="{F3249C6C-3BCE-EB77-8662-39A32008597B}"/>
          </ac:spMkLst>
        </pc:spChg>
        <pc:graphicFrameChg chg="add mod modGraphic">
          <ac:chgData name="Jhon Sebastian Zuñiga Lopez" userId="c4e0933c-7db0-41a9-9cec-c43d022c95f3" providerId="ADAL" clId="{635FEC80-03DF-46FA-B827-A97FB255C316}" dt="2024-05-28T01:41:31.633" v="1106" actId="14100"/>
          <ac:graphicFrameMkLst>
            <pc:docMk/>
            <pc:sldMk cId="1550370066" sldId="262"/>
            <ac:graphicFrameMk id="3" creationId="{9E41AB6C-1469-B253-F35D-15A04531858D}"/>
          </ac:graphicFrameMkLst>
        </pc:graphicFrameChg>
        <pc:picChg chg="add mod">
          <ac:chgData name="Jhon Sebastian Zuñiga Lopez" userId="c4e0933c-7db0-41a9-9cec-c43d022c95f3" providerId="ADAL" clId="{635FEC80-03DF-46FA-B827-A97FB255C316}" dt="2024-05-28T01:54:14.201" v="1111"/>
          <ac:picMkLst>
            <pc:docMk/>
            <pc:sldMk cId="1550370066" sldId="262"/>
            <ac:picMk id="5" creationId="{0ED78408-5E4A-77DC-A0E5-4C8C3C976234}"/>
          </ac:picMkLst>
        </pc:picChg>
      </pc:sldChg>
      <pc:sldChg chg="addSp modSp add mod">
        <pc:chgData name="Jhon Sebastian Zuñiga Lopez" userId="c4e0933c-7db0-41a9-9cec-c43d022c95f3" providerId="ADAL" clId="{635FEC80-03DF-46FA-B827-A97FB255C316}" dt="2024-05-28T01:54:14.201" v="1111"/>
        <pc:sldMkLst>
          <pc:docMk/>
          <pc:sldMk cId="2101578143" sldId="263"/>
        </pc:sldMkLst>
        <pc:spChg chg="mod">
          <ac:chgData name="Jhon Sebastian Zuñiga Lopez" userId="c4e0933c-7db0-41a9-9cec-c43d022c95f3" providerId="ADAL" clId="{635FEC80-03DF-46FA-B827-A97FB255C316}" dt="2024-05-28T01:09:00.329" v="802" actId="20577"/>
          <ac:spMkLst>
            <pc:docMk/>
            <pc:sldMk cId="2101578143" sldId="263"/>
            <ac:spMk id="2" creationId="{F3249C6C-3BCE-EB77-8662-39A32008597B}"/>
          </ac:spMkLst>
        </pc:spChg>
        <pc:picChg chg="add mod">
          <ac:chgData name="Jhon Sebastian Zuñiga Lopez" userId="c4e0933c-7db0-41a9-9cec-c43d022c95f3" providerId="ADAL" clId="{635FEC80-03DF-46FA-B827-A97FB255C316}" dt="2024-05-28T01:54:14.201" v="1111"/>
          <ac:picMkLst>
            <pc:docMk/>
            <pc:sldMk cId="2101578143" sldId="263"/>
            <ac:picMk id="4" creationId="{C182FEE9-831B-D71B-0A85-55E5DED63F97}"/>
          </ac:picMkLst>
        </pc:picChg>
        <pc:picChg chg="add mod">
          <ac:chgData name="Jhon Sebastian Zuñiga Lopez" userId="c4e0933c-7db0-41a9-9cec-c43d022c95f3" providerId="ADAL" clId="{635FEC80-03DF-46FA-B827-A97FB255C316}" dt="2024-05-28T01:32:41.311" v="1092" actId="1076"/>
          <ac:picMkLst>
            <pc:docMk/>
            <pc:sldMk cId="2101578143" sldId="263"/>
            <ac:picMk id="4098" creationId="{D33E0C94-3B46-F203-5D68-869269FC78CF}"/>
          </ac:picMkLst>
        </pc:picChg>
      </pc:sldChg>
      <pc:sldChg chg="addSp modSp add mod">
        <pc:chgData name="Jhon Sebastian Zuñiga Lopez" userId="c4e0933c-7db0-41a9-9cec-c43d022c95f3" providerId="ADAL" clId="{635FEC80-03DF-46FA-B827-A97FB255C316}" dt="2024-05-28T01:54:14.201" v="1111"/>
        <pc:sldMkLst>
          <pc:docMk/>
          <pc:sldMk cId="32779410" sldId="264"/>
        </pc:sldMkLst>
        <pc:spChg chg="mod">
          <ac:chgData name="Jhon Sebastian Zuñiga Lopez" userId="c4e0933c-7db0-41a9-9cec-c43d022c95f3" providerId="ADAL" clId="{635FEC80-03DF-46FA-B827-A97FB255C316}" dt="2024-05-28T01:16:00.845" v="850" actId="1076"/>
          <ac:spMkLst>
            <pc:docMk/>
            <pc:sldMk cId="32779410" sldId="264"/>
            <ac:spMk id="2" creationId="{F3249C6C-3BCE-EB77-8662-39A32008597B}"/>
          </ac:spMkLst>
        </pc:spChg>
        <pc:picChg chg="add mod">
          <ac:chgData name="Jhon Sebastian Zuñiga Lopez" userId="c4e0933c-7db0-41a9-9cec-c43d022c95f3" providerId="ADAL" clId="{635FEC80-03DF-46FA-B827-A97FB255C316}" dt="2024-05-28T01:31:09.162" v="1087" actId="1076"/>
          <ac:picMkLst>
            <pc:docMk/>
            <pc:sldMk cId="32779410" sldId="264"/>
            <ac:picMk id="3" creationId="{8D2E48D5-F782-18FD-A316-C5F145CD4AB2}"/>
          </ac:picMkLst>
        </pc:picChg>
        <pc:picChg chg="add mod">
          <ac:chgData name="Jhon Sebastian Zuñiga Lopez" userId="c4e0933c-7db0-41a9-9cec-c43d022c95f3" providerId="ADAL" clId="{635FEC80-03DF-46FA-B827-A97FB255C316}" dt="2024-05-28T01:54:14.201" v="1111"/>
          <ac:picMkLst>
            <pc:docMk/>
            <pc:sldMk cId="32779410" sldId="264"/>
            <ac:picMk id="5" creationId="{3444B671-8EF2-F299-59F5-92944C2A0A50}"/>
          </ac:picMkLst>
        </pc:picChg>
      </pc:sldChg>
      <pc:sldChg chg="delSp new del mod">
        <pc:chgData name="Jhon Sebastian Zuñiga Lopez" userId="c4e0933c-7db0-41a9-9cec-c43d022c95f3" providerId="ADAL" clId="{635FEC80-03DF-46FA-B827-A97FB255C316}" dt="2024-05-28T01:36:45.330" v="1097" actId="2696"/>
        <pc:sldMkLst>
          <pc:docMk/>
          <pc:sldMk cId="776698549" sldId="265"/>
        </pc:sldMkLst>
        <pc:spChg chg="del">
          <ac:chgData name="Jhon Sebastian Zuñiga Lopez" userId="c4e0933c-7db0-41a9-9cec-c43d022c95f3" providerId="ADAL" clId="{635FEC80-03DF-46FA-B827-A97FB255C316}" dt="2024-05-28T01:35:56.852" v="1096" actId="478"/>
          <ac:spMkLst>
            <pc:docMk/>
            <pc:sldMk cId="776698549" sldId="265"/>
            <ac:spMk id="2" creationId="{9E56C0F9-C5C8-0DC5-B975-86BFB679AE36}"/>
          </ac:spMkLst>
        </pc:spChg>
        <pc:spChg chg="del">
          <ac:chgData name="Jhon Sebastian Zuñiga Lopez" userId="c4e0933c-7db0-41a9-9cec-c43d022c95f3" providerId="ADAL" clId="{635FEC80-03DF-46FA-B827-A97FB255C316}" dt="2024-05-28T01:35:54.681" v="1095" actId="478"/>
          <ac:spMkLst>
            <pc:docMk/>
            <pc:sldMk cId="776698549" sldId="265"/>
            <ac:spMk id="3" creationId="{39602681-9022-BD07-8D2F-33DE51DEEF5F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68AE20-2614-4DEC-A74A-0E933E87C944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4B07FB6A-7D23-4F72-A245-EF1C2649017E}">
      <dgm:prSet phldrT="[Text]"/>
      <dgm:spPr/>
      <dgm:t>
        <a:bodyPr/>
        <a:lstStyle/>
        <a:p>
          <a:r>
            <a:rPr lang="es-ES_tradnl" dirty="0">
              <a:effectLst/>
              <a:latin typeface="Times New Roman" panose="02020603050405020304" pitchFamily="18" charset="0"/>
              <a:ea typeface="Aptos" panose="020B0004020202020204" pitchFamily="34" charset="0"/>
            </a:rPr>
            <a:t>Departamento de IT</a:t>
          </a:r>
          <a:endParaRPr lang="es-CO" dirty="0"/>
        </a:p>
      </dgm:t>
    </dgm:pt>
    <dgm:pt modelId="{7CBC0A9E-47DA-4422-AC02-799A2EDAE436}" type="parTrans" cxnId="{7E15A1AD-EE9F-4687-8575-A1F27372622F}">
      <dgm:prSet/>
      <dgm:spPr/>
      <dgm:t>
        <a:bodyPr/>
        <a:lstStyle/>
        <a:p>
          <a:endParaRPr lang="es-CO"/>
        </a:p>
      </dgm:t>
    </dgm:pt>
    <dgm:pt modelId="{A05713C1-AF20-4FD0-9278-62A8462858B5}" type="sibTrans" cxnId="{7E15A1AD-EE9F-4687-8575-A1F27372622F}">
      <dgm:prSet/>
      <dgm:spPr/>
      <dgm:t>
        <a:bodyPr/>
        <a:lstStyle/>
        <a:p>
          <a:r>
            <a:rPr lang="es-ES_tradnl" dirty="0">
              <a:effectLst/>
              <a:latin typeface="Times New Roman" panose="02020603050405020304" pitchFamily="18" charset="0"/>
              <a:ea typeface="Aptos" panose="020B0004020202020204" pitchFamily="34" charset="0"/>
            </a:rPr>
            <a:t>Departamento de ventas</a:t>
          </a:r>
          <a:endParaRPr lang="es-CO" dirty="0"/>
        </a:p>
      </dgm:t>
    </dgm:pt>
    <dgm:pt modelId="{E9AD8845-7218-4B85-8156-EE0020F3D062}">
      <dgm:prSet phldrT="[Text]"/>
      <dgm:spPr/>
      <dgm:t>
        <a:bodyPr/>
        <a:lstStyle/>
        <a:p>
          <a:r>
            <a:rPr lang="es-ES_tradnl" dirty="0">
              <a:effectLst/>
              <a:latin typeface="Times New Roman" panose="02020603050405020304" pitchFamily="18" charset="0"/>
              <a:ea typeface="Aptos" panose="020B0004020202020204" pitchFamily="34" charset="0"/>
            </a:rPr>
            <a:t>Departamento de marketing</a:t>
          </a:r>
          <a:endParaRPr lang="es-CO" dirty="0"/>
        </a:p>
      </dgm:t>
    </dgm:pt>
    <dgm:pt modelId="{91A369B0-9518-4001-A9EC-7902249C659E}" type="parTrans" cxnId="{3D02A559-F19E-426F-9E62-FA2C9A4A6DBF}">
      <dgm:prSet/>
      <dgm:spPr/>
      <dgm:t>
        <a:bodyPr/>
        <a:lstStyle/>
        <a:p>
          <a:endParaRPr lang="es-CO"/>
        </a:p>
      </dgm:t>
    </dgm:pt>
    <dgm:pt modelId="{3F6348D3-B0E8-48BE-879D-C4F1AF897441}" type="sibTrans" cxnId="{3D02A559-F19E-426F-9E62-FA2C9A4A6DBF}">
      <dgm:prSet/>
      <dgm:spPr/>
      <dgm:t>
        <a:bodyPr/>
        <a:lstStyle/>
        <a:p>
          <a:r>
            <a:rPr lang="es-ES_tradnl" dirty="0">
              <a:effectLst/>
              <a:latin typeface="Times New Roman" panose="02020603050405020304" pitchFamily="18" charset="0"/>
              <a:ea typeface="Aptos" panose="020B0004020202020204" pitchFamily="34" charset="0"/>
            </a:rPr>
            <a:t>Gerencia</a:t>
          </a:r>
          <a:endParaRPr lang="es-CO" dirty="0"/>
        </a:p>
      </dgm:t>
    </dgm:pt>
    <dgm:pt modelId="{57BD2DC4-A022-4A8F-AFD3-3A557243F548}" type="pres">
      <dgm:prSet presAssocID="{1A68AE20-2614-4DEC-A74A-0E933E87C944}" presName="Name0" presStyleCnt="0">
        <dgm:presLayoutVars>
          <dgm:chMax/>
          <dgm:chPref/>
          <dgm:dir/>
          <dgm:animLvl val="lvl"/>
        </dgm:presLayoutVars>
      </dgm:prSet>
      <dgm:spPr/>
    </dgm:pt>
    <dgm:pt modelId="{C8EDD329-1A3C-48A8-A15C-475E1EED3D93}" type="pres">
      <dgm:prSet presAssocID="{4B07FB6A-7D23-4F72-A245-EF1C2649017E}" presName="composite" presStyleCnt="0"/>
      <dgm:spPr/>
    </dgm:pt>
    <dgm:pt modelId="{29565C44-0F47-47C6-8A72-BF8D2D5F0F89}" type="pres">
      <dgm:prSet presAssocID="{4B07FB6A-7D23-4F72-A245-EF1C2649017E}" presName="Parent1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E38DA737-744D-45A3-BBA1-030583349F38}" type="pres">
      <dgm:prSet presAssocID="{4B07FB6A-7D23-4F72-A245-EF1C2649017E}" presName="Childtext1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B5BD48A1-D4A4-41D1-9124-57ACB250060E}" type="pres">
      <dgm:prSet presAssocID="{4B07FB6A-7D23-4F72-A245-EF1C2649017E}" presName="BalanceSpacing" presStyleCnt="0"/>
      <dgm:spPr/>
    </dgm:pt>
    <dgm:pt modelId="{80AF1174-031E-42E2-9317-44F5FBF5D64A}" type="pres">
      <dgm:prSet presAssocID="{4B07FB6A-7D23-4F72-A245-EF1C2649017E}" presName="BalanceSpacing1" presStyleCnt="0"/>
      <dgm:spPr/>
    </dgm:pt>
    <dgm:pt modelId="{42138146-DBF3-454E-A7DE-DF5E8AF1E591}" type="pres">
      <dgm:prSet presAssocID="{A05713C1-AF20-4FD0-9278-62A8462858B5}" presName="Accent1Text" presStyleLbl="node1" presStyleIdx="1" presStyleCnt="4"/>
      <dgm:spPr/>
    </dgm:pt>
    <dgm:pt modelId="{2BC6FD5C-72D9-4210-83AD-2BD2E0466B67}" type="pres">
      <dgm:prSet presAssocID="{A05713C1-AF20-4FD0-9278-62A8462858B5}" presName="spaceBetweenRectangles" presStyleCnt="0"/>
      <dgm:spPr/>
    </dgm:pt>
    <dgm:pt modelId="{ABC4B647-31EC-48C9-8C3F-972BFE572210}" type="pres">
      <dgm:prSet presAssocID="{E9AD8845-7218-4B85-8156-EE0020F3D062}" presName="composite" presStyleCnt="0"/>
      <dgm:spPr/>
    </dgm:pt>
    <dgm:pt modelId="{D28C7D22-DAE4-41AA-A467-C97C8880D165}" type="pres">
      <dgm:prSet presAssocID="{E9AD8845-7218-4B85-8156-EE0020F3D062}" presName="Parent1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D369DE0D-CF2B-4DA7-AEB8-3D8B64A1AF0E}" type="pres">
      <dgm:prSet presAssocID="{E9AD8845-7218-4B85-8156-EE0020F3D062}" presName="Childtext1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45C60113-7B42-4DF6-9904-7BAEC8ACAB01}" type="pres">
      <dgm:prSet presAssocID="{E9AD8845-7218-4B85-8156-EE0020F3D062}" presName="BalanceSpacing" presStyleCnt="0"/>
      <dgm:spPr/>
    </dgm:pt>
    <dgm:pt modelId="{874A9FAB-C23B-4B87-AEDD-32EEC47F3D83}" type="pres">
      <dgm:prSet presAssocID="{E9AD8845-7218-4B85-8156-EE0020F3D062}" presName="BalanceSpacing1" presStyleCnt="0"/>
      <dgm:spPr/>
    </dgm:pt>
    <dgm:pt modelId="{726BB360-7204-46BD-8285-A3681B828E4B}" type="pres">
      <dgm:prSet presAssocID="{3F6348D3-B0E8-48BE-879D-C4F1AF897441}" presName="Accent1Text" presStyleLbl="node1" presStyleIdx="3" presStyleCnt="4"/>
      <dgm:spPr/>
    </dgm:pt>
  </dgm:ptLst>
  <dgm:cxnLst>
    <dgm:cxn modelId="{AA894D76-BF29-485C-B9A2-38C8C3CC4CCD}" type="presOf" srcId="{E9AD8845-7218-4B85-8156-EE0020F3D062}" destId="{D28C7D22-DAE4-41AA-A467-C97C8880D165}" srcOrd="0" destOrd="0" presId="urn:microsoft.com/office/officeart/2008/layout/AlternatingHexagons"/>
    <dgm:cxn modelId="{3D02A559-F19E-426F-9E62-FA2C9A4A6DBF}" srcId="{1A68AE20-2614-4DEC-A74A-0E933E87C944}" destId="{E9AD8845-7218-4B85-8156-EE0020F3D062}" srcOrd="1" destOrd="0" parTransId="{91A369B0-9518-4001-A9EC-7902249C659E}" sibTransId="{3F6348D3-B0E8-48BE-879D-C4F1AF897441}"/>
    <dgm:cxn modelId="{DD771E8D-EBBD-4883-A63A-F3096ABC53E8}" type="presOf" srcId="{4B07FB6A-7D23-4F72-A245-EF1C2649017E}" destId="{29565C44-0F47-47C6-8A72-BF8D2D5F0F89}" srcOrd="0" destOrd="0" presId="urn:microsoft.com/office/officeart/2008/layout/AlternatingHexagons"/>
    <dgm:cxn modelId="{7E15A1AD-EE9F-4687-8575-A1F27372622F}" srcId="{1A68AE20-2614-4DEC-A74A-0E933E87C944}" destId="{4B07FB6A-7D23-4F72-A245-EF1C2649017E}" srcOrd="0" destOrd="0" parTransId="{7CBC0A9E-47DA-4422-AC02-799A2EDAE436}" sibTransId="{A05713C1-AF20-4FD0-9278-62A8462858B5}"/>
    <dgm:cxn modelId="{C59398C3-6FF2-4DC9-9E5E-90AC93948C29}" type="presOf" srcId="{1A68AE20-2614-4DEC-A74A-0E933E87C944}" destId="{57BD2DC4-A022-4A8F-AFD3-3A557243F548}" srcOrd="0" destOrd="0" presId="urn:microsoft.com/office/officeart/2008/layout/AlternatingHexagons"/>
    <dgm:cxn modelId="{499484E0-0A7C-413A-9009-32E04B8040B9}" type="presOf" srcId="{3F6348D3-B0E8-48BE-879D-C4F1AF897441}" destId="{726BB360-7204-46BD-8285-A3681B828E4B}" srcOrd="0" destOrd="0" presId="urn:microsoft.com/office/officeart/2008/layout/AlternatingHexagons"/>
    <dgm:cxn modelId="{6E6297E7-645E-401C-8A21-47F65AB7FE8F}" type="presOf" srcId="{A05713C1-AF20-4FD0-9278-62A8462858B5}" destId="{42138146-DBF3-454E-A7DE-DF5E8AF1E591}" srcOrd="0" destOrd="0" presId="urn:microsoft.com/office/officeart/2008/layout/AlternatingHexagons"/>
    <dgm:cxn modelId="{B08132FD-2FCC-460D-81BB-5A4F96E3F3A7}" type="presParOf" srcId="{57BD2DC4-A022-4A8F-AFD3-3A557243F548}" destId="{C8EDD329-1A3C-48A8-A15C-475E1EED3D93}" srcOrd="0" destOrd="0" presId="urn:microsoft.com/office/officeart/2008/layout/AlternatingHexagons"/>
    <dgm:cxn modelId="{50C1FAFD-7191-411A-9E43-76073C208EB3}" type="presParOf" srcId="{C8EDD329-1A3C-48A8-A15C-475E1EED3D93}" destId="{29565C44-0F47-47C6-8A72-BF8D2D5F0F89}" srcOrd="0" destOrd="0" presId="urn:microsoft.com/office/officeart/2008/layout/AlternatingHexagons"/>
    <dgm:cxn modelId="{A982A1D8-BE01-4A02-8514-E452B226B22F}" type="presParOf" srcId="{C8EDD329-1A3C-48A8-A15C-475E1EED3D93}" destId="{E38DA737-744D-45A3-BBA1-030583349F38}" srcOrd="1" destOrd="0" presId="urn:microsoft.com/office/officeart/2008/layout/AlternatingHexagons"/>
    <dgm:cxn modelId="{5C873753-AF8C-4FA4-9EDA-4A07111DC7EC}" type="presParOf" srcId="{C8EDD329-1A3C-48A8-A15C-475E1EED3D93}" destId="{B5BD48A1-D4A4-41D1-9124-57ACB250060E}" srcOrd="2" destOrd="0" presId="urn:microsoft.com/office/officeart/2008/layout/AlternatingHexagons"/>
    <dgm:cxn modelId="{0E1168A3-2F60-4E74-822D-DDCE93622781}" type="presParOf" srcId="{C8EDD329-1A3C-48A8-A15C-475E1EED3D93}" destId="{80AF1174-031E-42E2-9317-44F5FBF5D64A}" srcOrd="3" destOrd="0" presId="urn:microsoft.com/office/officeart/2008/layout/AlternatingHexagons"/>
    <dgm:cxn modelId="{012B0718-93BA-45EB-9B47-3965F1F08C71}" type="presParOf" srcId="{C8EDD329-1A3C-48A8-A15C-475E1EED3D93}" destId="{42138146-DBF3-454E-A7DE-DF5E8AF1E591}" srcOrd="4" destOrd="0" presId="urn:microsoft.com/office/officeart/2008/layout/AlternatingHexagons"/>
    <dgm:cxn modelId="{5E635133-F463-473B-A0B3-5CE8F6A05E0A}" type="presParOf" srcId="{57BD2DC4-A022-4A8F-AFD3-3A557243F548}" destId="{2BC6FD5C-72D9-4210-83AD-2BD2E0466B67}" srcOrd="1" destOrd="0" presId="urn:microsoft.com/office/officeart/2008/layout/AlternatingHexagons"/>
    <dgm:cxn modelId="{937D175B-A718-4617-8EE0-F96A4C3D3AAF}" type="presParOf" srcId="{57BD2DC4-A022-4A8F-AFD3-3A557243F548}" destId="{ABC4B647-31EC-48C9-8C3F-972BFE572210}" srcOrd="2" destOrd="0" presId="urn:microsoft.com/office/officeart/2008/layout/AlternatingHexagons"/>
    <dgm:cxn modelId="{90277171-83DC-474E-A3D7-66F963F27EBC}" type="presParOf" srcId="{ABC4B647-31EC-48C9-8C3F-972BFE572210}" destId="{D28C7D22-DAE4-41AA-A467-C97C8880D165}" srcOrd="0" destOrd="0" presId="urn:microsoft.com/office/officeart/2008/layout/AlternatingHexagons"/>
    <dgm:cxn modelId="{1E5C1DEC-E2AE-48BD-A92B-F233495A3822}" type="presParOf" srcId="{ABC4B647-31EC-48C9-8C3F-972BFE572210}" destId="{D369DE0D-CF2B-4DA7-AEB8-3D8B64A1AF0E}" srcOrd="1" destOrd="0" presId="urn:microsoft.com/office/officeart/2008/layout/AlternatingHexagons"/>
    <dgm:cxn modelId="{616FC760-F149-4100-BCF1-BB5C0DBE46D8}" type="presParOf" srcId="{ABC4B647-31EC-48C9-8C3F-972BFE572210}" destId="{45C60113-7B42-4DF6-9904-7BAEC8ACAB01}" srcOrd="2" destOrd="0" presId="urn:microsoft.com/office/officeart/2008/layout/AlternatingHexagons"/>
    <dgm:cxn modelId="{6B74793B-2228-4E06-A159-935704999E36}" type="presParOf" srcId="{ABC4B647-31EC-48C9-8C3F-972BFE572210}" destId="{874A9FAB-C23B-4B87-AEDD-32EEC47F3D83}" srcOrd="3" destOrd="0" presId="urn:microsoft.com/office/officeart/2008/layout/AlternatingHexagons"/>
    <dgm:cxn modelId="{2C328E9F-DBE2-4A30-9AFC-7CC0D4E5D9CF}" type="presParOf" srcId="{ABC4B647-31EC-48C9-8C3F-972BFE572210}" destId="{726BB360-7204-46BD-8285-A3681B828E4B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565C44-0F47-47C6-8A72-BF8D2D5F0F89}">
      <dsp:nvSpPr>
        <dsp:cNvPr id="0" name=""/>
        <dsp:cNvSpPr/>
      </dsp:nvSpPr>
      <dsp:spPr>
        <a:xfrm rot="5400000">
          <a:off x="2991523" y="548948"/>
          <a:ext cx="1964746" cy="1709329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kern="1200" dirty="0">
              <a:effectLst/>
              <a:latin typeface="Times New Roman" panose="02020603050405020304" pitchFamily="18" charset="0"/>
              <a:ea typeface="Aptos" panose="020B0004020202020204" pitchFamily="34" charset="0"/>
            </a:rPr>
            <a:t>Departamento de IT</a:t>
          </a:r>
          <a:endParaRPr lang="es-CO" sz="1400" kern="1200" dirty="0"/>
        </a:p>
      </dsp:txBody>
      <dsp:txXfrm rot="-5400000">
        <a:off x="3385601" y="727413"/>
        <a:ext cx="1176589" cy="1352400"/>
      </dsp:txXfrm>
    </dsp:sp>
    <dsp:sp modelId="{E38DA737-744D-45A3-BBA1-030583349F38}">
      <dsp:nvSpPr>
        <dsp:cNvPr id="0" name=""/>
        <dsp:cNvSpPr/>
      </dsp:nvSpPr>
      <dsp:spPr>
        <a:xfrm>
          <a:off x="4880431" y="814189"/>
          <a:ext cx="2192657" cy="11788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138146-DBF3-454E-A7DE-DF5E8AF1E591}">
      <dsp:nvSpPr>
        <dsp:cNvPr id="0" name=""/>
        <dsp:cNvSpPr/>
      </dsp:nvSpPr>
      <dsp:spPr>
        <a:xfrm rot="5400000">
          <a:off x="1145447" y="548948"/>
          <a:ext cx="1964746" cy="1709329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600" kern="1200" dirty="0">
              <a:effectLst/>
              <a:latin typeface="Times New Roman" panose="02020603050405020304" pitchFamily="18" charset="0"/>
              <a:ea typeface="Aptos" panose="020B0004020202020204" pitchFamily="34" charset="0"/>
            </a:rPr>
            <a:t>Departamento de ventas</a:t>
          </a:r>
          <a:endParaRPr lang="es-CO" sz="1600" kern="1200" dirty="0"/>
        </a:p>
      </dsp:txBody>
      <dsp:txXfrm rot="-5400000">
        <a:off x="1539525" y="727413"/>
        <a:ext cx="1176589" cy="1352400"/>
      </dsp:txXfrm>
    </dsp:sp>
    <dsp:sp modelId="{D28C7D22-DAE4-41AA-A467-C97C8880D165}">
      <dsp:nvSpPr>
        <dsp:cNvPr id="0" name=""/>
        <dsp:cNvSpPr/>
      </dsp:nvSpPr>
      <dsp:spPr>
        <a:xfrm rot="5400000">
          <a:off x="2064949" y="2216626"/>
          <a:ext cx="1964746" cy="1709329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kern="1200" dirty="0">
              <a:effectLst/>
              <a:latin typeface="Times New Roman" panose="02020603050405020304" pitchFamily="18" charset="0"/>
              <a:ea typeface="Aptos" panose="020B0004020202020204" pitchFamily="34" charset="0"/>
            </a:rPr>
            <a:t>Departamento de marketing</a:t>
          </a:r>
          <a:endParaRPr lang="es-CO" sz="1400" kern="1200" dirty="0"/>
        </a:p>
      </dsp:txBody>
      <dsp:txXfrm rot="-5400000">
        <a:off x="2459027" y="2395091"/>
        <a:ext cx="1176589" cy="1352400"/>
      </dsp:txXfrm>
    </dsp:sp>
    <dsp:sp modelId="{D369DE0D-CF2B-4DA7-AEB8-3D8B64A1AF0E}">
      <dsp:nvSpPr>
        <dsp:cNvPr id="0" name=""/>
        <dsp:cNvSpPr/>
      </dsp:nvSpPr>
      <dsp:spPr>
        <a:xfrm>
          <a:off x="0" y="2481867"/>
          <a:ext cx="2121926" cy="11788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6BB360-7204-46BD-8285-A3681B828E4B}">
      <dsp:nvSpPr>
        <dsp:cNvPr id="0" name=""/>
        <dsp:cNvSpPr/>
      </dsp:nvSpPr>
      <dsp:spPr>
        <a:xfrm rot="5400000">
          <a:off x="3911025" y="2216626"/>
          <a:ext cx="1964746" cy="1709329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500" kern="1200" dirty="0">
              <a:effectLst/>
              <a:latin typeface="Times New Roman" panose="02020603050405020304" pitchFamily="18" charset="0"/>
              <a:ea typeface="Aptos" panose="020B0004020202020204" pitchFamily="34" charset="0"/>
            </a:rPr>
            <a:t>Gerencia</a:t>
          </a:r>
          <a:endParaRPr lang="es-CO" sz="2500" kern="1200" dirty="0"/>
        </a:p>
      </dsp:txBody>
      <dsp:txXfrm rot="-5400000">
        <a:off x="4305103" y="2395091"/>
        <a:ext cx="1176589" cy="1352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1482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708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101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958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2051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179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410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1149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75268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008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3088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5C1C1-9021-46EC-A87A-74BA0436E954}" type="datetimeFigureOut">
              <a:rPr lang="es-CO" smtClean="0"/>
              <a:t>27/05/2024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2542081-46E0-4760-87F1-1907E6DF0495}" type="slidenum">
              <a:rPr lang="es-CO" smtClean="0"/>
              <a:t>‹#›</a:t>
            </a:fld>
            <a:endParaRPr lang="es-CO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542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jpe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3.jpeg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wasp.org/www-project-web-security-testing-guide/latest/3-The_OWASP_Testing_Framework/1-Penetration_Testing_Methodologies" TargetMode="External"/><Relationship Id="rId2" Type="http://schemas.openxmlformats.org/officeDocument/2006/relationships/hyperlink" Target="https://bibliotecavirtual.unad.edu.co/login?url=http://search.ebscohost.com/login.aspx?direct=true&amp;db=nlebk&amp;AN=602994&amp;lang=es&amp;site=eds-live&amp;scope=site&amp;ebv=EB&amp;ppid=pp_15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wasp.org/Top10/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8026DAE-07E4-47F2-27C5-BE1210BE4B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437746" y="778214"/>
            <a:ext cx="10330776" cy="4508770"/>
          </a:xfrm>
        </p:spPr>
        <p:txBody>
          <a:bodyPr>
            <a:normAutofit/>
          </a:bodyPr>
          <a:lstStyle/>
          <a:p>
            <a:pPr algn="ctr"/>
            <a:r>
              <a:rPr lang="es-ES" b="1" i="0" dirty="0">
                <a:solidFill>
                  <a:srgbClr val="000000"/>
                </a:solidFill>
                <a:effectLst/>
                <a:latin typeface="YAFdJt8dAY0 0"/>
              </a:rPr>
              <a:t>					Curso: </a:t>
            </a:r>
            <a:r>
              <a:rPr lang="es-ES" b="1" dirty="0">
                <a:solidFill>
                  <a:srgbClr val="000000"/>
                </a:solidFill>
                <a:latin typeface="YAFdJt8dAY0 0"/>
              </a:rPr>
              <a:t>INTRODUCCION A LOS METADATOS</a:t>
            </a:r>
            <a:endParaRPr lang="es-ES" b="1" i="0" dirty="0">
              <a:solidFill>
                <a:srgbClr val="000000"/>
              </a:solidFill>
              <a:effectLst/>
              <a:latin typeface="YAFdJt8dAY0 0"/>
            </a:endParaRPr>
          </a:p>
          <a:p>
            <a:pPr algn="ctr"/>
            <a:endParaRPr lang="es-ES" dirty="0">
              <a:solidFill>
                <a:srgbClr val="000000"/>
              </a:solidFill>
              <a:effectLst/>
              <a:latin typeface="YAFdJt8dAY0 0"/>
            </a:endParaRPr>
          </a:p>
          <a:p>
            <a:pPr algn="ctr"/>
            <a:r>
              <a:rPr lang="es-ES" b="1" i="0" dirty="0">
                <a:solidFill>
                  <a:srgbClr val="000000"/>
                </a:solidFill>
                <a:effectLst/>
                <a:latin typeface="YAFdJt8dAY0 0"/>
              </a:rPr>
              <a:t>					Grupo: </a:t>
            </a:r>
            <a:r>
              <a:rPr lang="es-ES" b="1" dirty="0">
                <a:solidFill>
                  <a:srgbClr val="000000"/>
                </a:solidFill>
                <a:latin typeface="YAFdJt8dAY0 0"/>
              </a:rPr>
              <a:t>30</a:t>
            </a:r>
            <a:endParaRPr lang="es-ES" b="1" i="0" dirty="0">
              <a:solidFill>
                <a:srgbClr val="000000"/>
              </a:solidFill>
              <a:effectLst/>
              <a:latin typeface="YAFdJt8dAY0 0"/>
            </a:endParaRPr>
          </a:p>
          <a:p>
            <a:pPr algn="ctr"/>
            <a:endParaRPr lang="es-ES" dirty="0">
              <a:solidFill>
                <a:srgbClr val="000000"/>
              </a:solidFill>
              <a:effectLst/>
              <a:latin typeface="YAFdJt8dAY0 0"/>
            </a:endParaRPr>
          </a:p>
          <a:p>
            <a:pPr algn="ctr"/>
            <a:r>
              <a:rPr lang="es-ES" b="1" i="0" dirty="0">
                <a:solidFill>
                  <a:srgbClr val="000000"/>
                </a:solidFill>
                <a:effectLst/>
                <a:latin typeface="YAFdJt8dAY0 0"/>
              </a:rPr>
              <a:t>					</a:t>
            </a:r>
            <a:r>
              <a:rPr lang="es-ES" b="1" i="0" dirty="0" err="1">
                <a:solidFill>
                  <a:srgbClr val="000000"/>
                </a:solidFill>
                <a:effectLst/>
                <a:latin typeface="YAFdJt8dAY0 0"/>
              </a:rPr>
              <a:t>FaSE</a:t>
            </a:r>
            <a:r>
              <a:rPr lang="es-ES" b="1" i="0" dirty="0">
                <a:solidFill>
                  <a:srgbClr val="000000"/>
                </a:solidFill>
                <a:effectLst/>
                <a:latin typeface="YAFdJt8dAY0 0"/>
              </a:rPr>
              <a:t> 5 – SOCIALIZACIÓN DE LAS SOLUCIONES PLANTEADAS</a:t>
            </a:r>
            <a:endParaRPr lang="es-ES" dirty="0">
              <a:solidFill>
                <a:srgbClr val="000000"/>
              </a:solidFill>
              <a:effectLst/>
              <a:latin typeface="YAFdJt8dAY0 0"/>
            </a:endParaRPr>
          </a:p>
          <a:p>
            <a:pPr algn="ctr"/>
            <a:r>
              <a:rPr lang="es-ES" b="1" i="0" dirty="0">
                <a:solidFill>
                  <a:srgbClr val="000000"/>
                </a:solidFill>
                <a:effectLst/>
                <a:latin typeface="YAFdJt8dAY0 0"/>
              </a:rPr>
              <a:t>					</a:t>
            </a:r>
          </a:p>
          <a:p>
            <a:pPr algn="ctr"/>
            <a:endParaRPr lang="es-ES" b="1" i="0" dirty="0">
              <a:solidFill>
                <a:srgbClr val="000000"/>
              </a:solidFill>
              <a:effectLst/>
              <a:latin typeface="YAFdJt8dAY0 0"/>
            </a:endParaRPr>
          </a:p>
          <a:p>
            <a:pPr algn="ctr"/>
            <a:endParaRPr lang="es-ES" b="1" dirty="0">
              <a:solidFill>
                <a:srgbClr val="000000"/>
              </a:solidFill>
              <a:latin typeface="YAFdJt8dAY0 0"/>
            </a:endParaRPr>
          </a:p>
          <a:p>
            <a:pPr algn="ctr"/>
            <a:r>
              <a:rPr lang="es-ES" b="1" i="0" dirty="0">
                <a:solidFill>
                  <a:srgbClr val="000000"/>
                </a:solidFill>
                <a:effectLst/>
                <a:latin typeface="YAFdJt8dAY0 0"/>
              </a:rPr>
              <a:t>					Jhon </a:t>
            </a:r>
            <a:r>
              <a:rPr lang="es-ES" b="1" i="0" dirty="0" err="1">
                <a:solidFill>
                  <a:srgbClr val="000000"/>
                </a:solidFill>
                <a:effectLst/>
                <a:latin typeface="YAFdJt8dAY0 0"/>
              </a:rPr>
              <a:t>sebastian</a:t>
            </a:r>
            <a:r>
              <a:rPr lang="es-ES" b="1" i="0" dirty="0">
                <a:solidFill>
                  <a:srgbClr val="000000"/>
                </a:solidFill>
                <a:effectLst/>
                <a:latin typeface="YAFdJt8dAY0 0"/>
              </a:rPr>
              <a:t> Zuñiga</a:t>
            </a:r>
            <a:endParaRPr lang="es-ES" dirty="0">
              <a:solidFill>
                <a:srgbClr val="000000"/>
              </a:solidFill>
              <a:effectLst/>
              <a:latin typeface="YAFdJt8dAY0 0"/>
            </a:endParaRPr>
          </a:p>
          <a:p>
            <a:pPr algn="ctr"/>
            <a:endParaRPr lang="es-CO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39063F65-8DBA-0EF0-ACD7-220D117A7D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62185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62"/>
    </mc:Choice>
    <mc:Fallback>
      <p:transition spd="slow" advTm="11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7F6BB-0AA2-4236-0C95-4E8AACD02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s-CO" dirty="0"/>
              <a:t>PROBLEMAS ENCONTRADOS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1AEA9-642F-70B0-7F39-315D639F06A0}"/>
              </a:ext>
            </a:extLst>
          </p:cNvPr>
          <p:cNvSpPr>
            <a:spLocks/>
          </p:cNvSpPr>
          <p:nvPr/>
        </p:nvSpPr>
        <p:spPr>
          <a:xfrm>
            <a:off x="1611944" y="2340435"/>
            <a:ext cx="3332812" cy="1014705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397764">
              <a:spcAft>
                <a:spcPts val="600"/>
              </a:spcAft>
            </a:pPr>
            <a:r>
              <a:rPr lang="es-ES_tradnl" sz="1566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+mn-cs"/>
              </a:rPr>
              <a:t>Diferentes direcciones, correos electrónicos y teléfonos para un mismo cliente.</a:t>
            </a:r>
            <a:endParaRPr lang="es-CO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7025ED-56B7-69AE-342F-EE22B524179C}"/>
              </a:ext>
            </a:extLst>
          </p:cNvPr>
          <p:cNvSpPr txBox="1">
            <a:spLocks/>
          </p:cNvSpPr>
          <p:nvPr/>
        </p:nvSpPr>
        <p:spPr>
          <a:xfrm>
            <a:off x="1611944" y="4650224"/>
            <a:ext cx="3332812" cy="10147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defTabSz="795528">
              <a:spcBef>
                <a:spcPts val="870"/>
              </a:spcBef>
              <a:buNone/>
            </a:pPr>
            <a:r>
              <a:rPr lang="es-ES_tradnl" sz="1566" kern="120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La información almacenada en un Excel contiene números de identificación duplicados</a:t>
            </a:r>
            <a:endParaRPr lang="es-CO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D5AB0CA-F502-3B77-9490-BC133C0565E0}"/>
              </a:ext>
            </a:extLst>
          </p:cNvPr>
          <p:cNvSpPr txBox="1">
            <a:spLocks/>
          </p:cNvSpPr>
          <p:nvPr/>
        </p:nvSpPr>
        <p:spPr>
          <a:xfrm>
            <a:off x="7722042" y="2862190"/>
            <a:ext cx="3332812" cy="7795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defTabSz="795528">
              <a:spcBef>
                <a:spcPts val="870"/>
              </a:spcBef>
              <a:buNone/>
            </a:pPr>
            <a:r>
              <a:rPr lang="es-ES_tradnl" sz="1566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Falta de integridad en la información de los contactos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Microsoft Excel - Apen Informática">
            <a:extLst>
              <a:ext uri="{FF2B5EF4-FFF2-40B4-BE49-F238E27FC236}">
                <a16:creationId xmlns:a16="http://schemas.microsoft.com/office/drawing/2014/main" id="{5E4AB9CF-F4FD-C538-DD13-FF69506AC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3994" y="4279459"/>
            <a:ext cx="3057574" cy="1719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tegridad de datos en una base de datos: ¿por qué es importante? Astera">
            <a:extLst>
              <a:ext uri="{FF2B5EF4-FFF2-40B4-BE49-F238E27FC236}">
                <a16:creationId xmlns:a16="http://schemas.microsoft.com/office/drawing/2014/main" id="{30A50A42-8AF8-60E6-1512-89EA8BF23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504" y="3754877"/>
            <a:ext cx="3369392" cy="2244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Video 13">
            <a:hlinkClick r:id="" action="ppaction://media"/>
            <a:extLst>
              <a:ext uri="{FF2B5EF4-FFF2-40B4-BE49-F238E27FC236}">
                <a16:creationId xmlns:a16="http://schemas.microsoft.com/office/drawing/2014/main" id="{B08FC2D3-FFFD-A6CF-CEE3-E646270844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37264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149"/>
    </mc:Choice>
    <mc:Fallback>
      <p:transition spd="slow" advTm="61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A0483-C93C-643B-7B12-744C75360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8986200" cy="644902"/>
          </a:xfrm>
        </p:spPr>
        <p:txBody>
          <a:bodyPr/>
          <a:lstStyle/>
          <a:p>
            <a:r>
              <a:rPr lang="es-CO" dirty="0"/>
              <a:t>ESTRATEGIA PARA LA GESTION DE METADATOS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774BF-8BBC-356B-8EF6-5D2E1F678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413" y="2327258"/>
            <a:ext cx="4337029" cy="9405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Integrar la información de los dos sistemas en solo conjunto de datos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D85306-F5B4-5A76-2900-35BD1D4143AB}"/>
              </a:ext>
            </a:extLst>
          </p:cNvPr>
          <p:cNvSpPr txBox="1">
            <a:spLocks/>
          </p:cNvSpPr>
          <p:nvPr/>
        </p:nvSpPr>
        <p:spPr>
          <a:xfrm>
            <a:off x="7615040" y="2327258"/>
            <a:ext cx="3445326" cy="6449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_tradnl" sz="1800" dirty="0">
                <a:latin typeface="Times New Roman" panose="02020603050405020304" pitchFamily="18" charset="0"/>
                <a:ea typeface="Aptos" panose="020B0004020202020204" pitchFamily="34" charset="0"/>
              </a:rPr>
              <a:t>H</a:t>
            </a:r>
            <a:r>
              <a:rPr lang="es-ES_tradnl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erramientas de limpieza de datos 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EF69D89-8D14-D280-2308-EFD07CA59B99}"/>
              </a:ext>
            </a:extLst>
          </p:cNvPr>
          <p:cNvSpPr/>
          <p:nvPr/>
        </p:nvSpPr>
        <p:spPr>
          <a:xfrm>
            <a:off x="6303540" y="2437594"/>
            <a:ext cx="992222" cy="3599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4EA433E-05F3-824B-57E5-6EC2BB1E6217}"/>
              </a:ext>
            </a:extLst>
          </p:cNvPr>
          <p:cNvSpPr txBox="1">
            <a:spLocks/>
          </p:cNvSpPr>
          <p:nvPr/>
        </p:nvSpPr>
        <p:spPr>
          <a:xfrm>
            <a:off x="7047593" y="3863052"/>
            <a:ext cx="3445326" cy="6449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750F0-E2D5-D13A-F0B5-8CE5255F6EBA}"/>
              </a:ext>
            </a:extLst>
          </p:cNvPr>
          <p:cNvSpPr txBox="1">
            <a:spLocks/>
          </p:cNvSpPr>
          <p:nvPr/>
        </p:nvSpPr>
        <p:spPr>
          <a:xfrm>
            <a:off x="1889559" y="4581857"/>
            <a:ext cx="2057514" cy="4970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_tradnl" sz="1800" dirty="0">
                <a:latin typeface="Times New Roman" panose="02020603050405020304" pitchFamily="18" charset="0"/>
                <a:ea typeface="Aptos" panose="020B0004020202020204" pitchFamily="34" charset="0"/>
              </a:rPr>
              <a:t>D</a:t>
            </a:r>
            <a:r>
              <a:rPr lang="es-ES_tradnl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epartamento de IT 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7775F29-81E5-EE64-64E0-C7A251CD7B3B}"/>
              </a:ext>
            </a:extLst>
          </p:cNvPr>
          <p:cNvSpPr txBox="1">
            <a:spLocks/>
          </p:cNvSpPr>
          <p:nvPr/>
        </p:nvSpPr>
        <p:spPr>
          <a:xfrm>
            <a:off x="2931170" y="4259407"/>
            <a:ext cx="2057514" cy="4970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_tradnl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139A5F0-8FB7-0A4C-CE87-7FA57AD7D42E}"/>
              </a:ext>
            </a:extLst>
          </p:cNvPr>
          <p:cNvSpPr txBox="1">
            <a:spLocks/>
          </p:cNvSpPr>
          <p:nvPr/>
        </p:nvSpPr>
        <p:spPr>
          <a:xfrm>
            <a:off x="4941440" y="4259406"/>
            <a:ext cx="2673600" cy="64490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_tradnl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Departamento de IT y la gerencia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7F7A332-6CD8-4496-28CB-7325DB461C4F}"/>
              </a:ext>
            </a:extLst>
          </p:cNvPr>
          <p:cNvSpPr txBox="1">
            <a:spLocks/>
          </p:cNvSpPr>
          <p:nvPr/>
        </p:nvSpPr>
        <p:spPr>
          <a:xfrm>
            <a:off x="7840514" y="4112265"/>
            <a:ext cx="3086913" cy="9405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_tradnl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departamento de IT y los dueños de los datos en este caso el departamento de ventas y marketing 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AF048883-DF4A-B710-D4D4-B40E58578D64}"/>
              </a:ext>
            </a:extLst>
          </p:cNvPr>
          <p:cNvSpPr/>
          <p:nvPr/>
        </p:nvSpPr>
        <p:spPr>
          <a:xfrm rot="16200000">
            <a:off x="5744802" y="-1945697"/>
            <a:ext cx="1117475" cy="9385687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Left Bracket 12">
            <a:extLst>
              <a:ext uri="{FF2B5EF4-FFF2-40B4-BE49-F238E27FC236}">
                <a16:creationId xmlns:a16="http://schemas.microsoft.com/office/drawing/2014/main" id="{68186BDD-7727-4495-E3B5-7E87E990ACC4}"/>
              </a:ext>
            </a:extLst>
          </p:cNvPr>
          <p:cNvSpPr/>
          <p:nvPr/>
        </p:nvSpPr>
        <p:spPr>
          <a:xfrm rot="5400000">
            <a:off x="5744801" y="-67486"/>
            <a:ext cx="1117475" cy="9385687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B1B972D-AC2A-FA8F-224F-92CCFA8C1FAE}"/>
              </a:ext>
            </a:extLst>
          </p:cNvPr>
          <p:cNvSpPr txBox="1">
            <a:spLocks/>
          </p:cNvSpPr>
          <p:nvPr/>
        </p:nvSpPr>
        <p:spPr>
          <a:xfrm>
            <a:off x="2421338" y="3437705"/>
            <a:ext cx="1184398" cy="4970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_tradnl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Ejecutor 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286FC00-32F5-BA69-67DD-74C8B237F640}"/>
              </a:ext>
            </a:extLst>
          </p:cNvPr>
          <p:cNvSpPr txBox="1">
            <a:spLocks/>
          </p:cNvSpPr>
          <p:nvPr/>
        </p:nvSpPr>
        <p:spPr>
          <a:xfrm>
            <a:off x="5499601" y="3509453"/>
            <a:ext cx="1184398" cy="49709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_tradnl" sz="1800" dirty="0">
                <a:latin typeface="Times New Roman" panose="02020603050405020304" pitchFamily="18" charset="0"/>
                <a:ea typeface="Aptos" panose="020B0004020202020204" pitchFamily="34" charset="0"/>
              </a:rPr>
              <a:t>Financiación</a:t>
            </a:r>
            <a:r>
              <a:rPr lang="es-ES_tradnl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8FC2B0E-2A34-384E-9B12-66B88C3ECB71}"/>
              </a:ext>
            </a:extLst>
          </p:cNvPr>
          <p:cNvSpPr txBox="1">
            <a:spLocks/>
          </p:cNvSpPr>
          <p:nvPr/>
        </p:nvSpPr>
        <p:spPr>
          <a:xfrm>
            <a:off x="8113530" y="3498129"/>
            <a:ext cx="1858207" cy="49709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_tradnl" sz="1800" dirty="0">
                <a:latin typeface="Times New Roman" panose="02020603050405020304" pitchFamily="18" charset="0"/>
                <a:ea typeface="Aptos" panose="020B0004020202020204" pitchFamily="34" charset="0"/>
              </a:rPr>
              <a:t>Gestión de estrategia</a:t>
            </a:r>
            <a:endParaRPr lang="es-C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Video 18">
            <a:hlinkClick r:id="" action="ppaction://media"/>
            <a:extLst>
              <a:ext uri="{FF2B5EF4-FFF2-40B4-BE49-F238E27FC236}">
                <a16:creationId xmlns:a16="http://schemas.microsoft.com/office/drawing/2014/main" id="{E9CFBE15-0BE9-8DAD-5705-DAC2536A59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07823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74"/>
    </mc:Choice>
    <mc:Fallback>
      <p:transition spd="slow" advTm="61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Rectangle 2056">
            <a:extLst>
              <a:ext uri="{FF2B5EF4-FFF2-40B4-BE49-F238E27FC236}">
                <a16:creationId xmlns:a16="http://schemas.microsoft.com/office/drawing/2014/main" id="{E724B9E8-02C8-4B2E-8770-A00A67760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O"/>
          </a:p>
        </p:txBody>
      </p:sp>
      <p:pic>
        <p:nvPicPr>
          <p:cNvPr id="2059" name="Picture 2058">
            <a:extLst>
              <a:ext uri="{FF2B5EF4-FFF2-40B4-BE49-F238E27FC236}">
                <a16:creationId xmlns:a16="http://schemas.microsoft.com/office/drawing/2014/main" id="{7B8AE548-0BFA-4792-9962-3375923C7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67639EF4-FA83-4D85-90FE-B831AF283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3" name="Straight Connector 2062">
            <a:extLst>
              <a:ext uri="{FF2B5EF4-FFF2-40B4-BE49-F238E27FC236}">
                <a16:creationId xmlns:a16="http://schemas.microsoft.com/office/drawing/2014/main" id="{CC87E76A-8F50-413D-9BFC-C5A1525BD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065" name="Rectangle 2064">
            <a:extLst>
              <a:ext uri="{FF2B5EF4-FFF2-40B4-BE49-F238E27FC236}">
                <a16:creationId xmlns:a16="http://schemas.microsoft.com/office/drawing/2014/main" id="{53BCBDA0-B0C9-42BC-BE2C-DF519764B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7" name="Rectangle 2066">
            <a:extLst>
              <a:ext uri="{FF2B5EF4-FFF2-40B4-BE49-F238E27FC236}">
                <a16:creationId xmlns:a16="http://schemas.microsoft.com/office/drawing/2014/main" id="{78102F3E-7280-4B59-9592-F21C3228D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440CAD-6981-DBDD-1C35-BD2790B92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3476" y="1468464"/>
            <a:ext cx="2858835" cy="1873219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FUENTES DE METADATOS</a:t>
            </a:r>
          </a:p>
        </p:txBody>
      </p:sp>
      <p:grpSp>
        <p:nvGrpSpPr>
          <p:cNvPr id="2069" name="Group 2068">
            <a:extLst>
              <a:ext uri="{FF2B5EF4-FFF2-40B4-BE49-F238E27FC236}">
                <a16:creationId xmlns:a16="http://schemas.microsoft.com/office/drawing/2014/main" id="{25EDF7C4-5E26-4C12-99F9-450E1F8D3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9418" y="477854"/>
            <a:ext cx="3690924" cy="1899398"/>
            <a:chOff x="7807230" y="2012810"/>
            <a:chExt cx="3251252" cy="3459865"/>
          </a:xfrm>
        </p:grpSpPr>
        <p:sp>
          <p:nvSpPr>
            <p:cNvPr id="2070" name="Rectangle 2069">
              <a:extLst>
                <a:ext uri="{FF2B5EF4-FFF2-40B4-BE49-F238E27FC236}">
                  <a16:creationId xmlns:a16="http://schemas.microsoft.com/office/drawing/2014/main" id="{113AD1DA-324B-4C52-BAD5-A900C67CE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1" name="Rectangle 2070">
              <a:extLst>
                <a:ext uri="{FF2B5EF4-FFF2-40B4-BE49-F238E27FC236}">
                  <a16:creationId xmlns:a16="http://schemas.microsoft.com/office/drawing/2014/main" id="{4A24AB38-871C-436B-A8AD-C93C66084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solidFill>
              <a:srgbClr val="FFFFFE"/>
            </a:soli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2" name="Picture 4" descr="MySQL | Sistema de gestión de bases de datos relacionales">
            <a:extLst>
              <a:ext uri="{FF2B5EF4-FFF2-40B4-BE49-F238E27FC236}">
                <a16:creationId xmlns:a16="http://schemas.microsoft.com/office/drawing/2014/main" id="{E5C390E3-8EF2-887B-B77A-CCC3F8A39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59626" y="637525"/>
            <a:ext cx="3058557" cy="157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73" name="Straight Connector 2072">
            <a:extLst>
              <a:ext uri="{FF2B5EF4-FFF2-40B4-BE49-F238E27FC236}">
                <a16:creationId xmlns:a16="http://schemas.microsoft.com/office/drawing/2014/main" id="{963F1DFB-543F-4731-B9C5-5BAE36194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0960" y="3526496"/>
            <a:ext cx="284442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75" name="Rectangle 2074">
            <a:extLst>
              <a:ext uri="{FF2B5EF4-FFF2-40B4-BE49-F238E27FC236}">
                <a16:creationId xmlns:a16="http://schemas.microsoft.com/office/drawing/2014/main" id="{1D0A0BD5-DCC0-405E-B791-1A7F32BC5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132" y="5447610"/>
            <a:ext cx="163726" cy="164592"/>
          </a:xfrm>
          <a:prstGeom prst="rect">
            <a:avLst/>
          </a:prstGeom>
          <a:solidFill>
            <a:srgbClr val="FF26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77" name="Group 2076">
            <a:extLst>
              <a:ext uri="{FF2B5EF4-FFF2-40B4-BE49-F238E27FC236}">
                <a16:creationId xmlns:a16="http://schemas.microsoft.com/office/drawing/2014/main" id="{049C24BF-2ADE-4CAD-985C-82FB56936A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9509" y="2542318"/>
            <a:ext cx="3690924" cy="3074978"/>
            <a:chOff x="7807230" y="2012810"/>
            <a:chExt cx="3251252" cy="3459865"/>
          </a:xfrm>
        </p:grpSpPr>
        <p:sp>
          <p:nvSpPr>
            <p:cNvPr id="2078" name="Rectangle 2077">
              <a:extLst>
                <a:ext uri="{FF2B5EF4-FFF2-40B4-BE49-F238E27FC236}">
                  <a16:creationId xmlns:a16="http://schemas.microsoft.com/office/drawing/2014/main" id="{52FA5258-9A84-45A8-8F98-9A2792365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9" name="Rectangle 2078">
              <a:extLst>
                <a:ext uri="{FF2B5EF4-FFF2-40B4-BE49-F238E27FC236}">
                  <a16:creationId xmlns:a16="http://schemas.microsoft.com/office/drawing/2014/main" id="{E3812083-F122-4BA2-BA1B-D875D299E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solidFill>
              <a:srgbClr val="FFFFFE"/>
            </a:soli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2" descr="Microsoft Excel - Apen Informática">
            <a:extLst>
              <a:ext uri="{FF2B5EF4-FFF2-40B4-BE49-F238E27FC236}">
                <a16:creationId xmlns:a16="http://schemas.microsoft.com/office/drawing/2014/main" id="{DA91B185-CFE6-C90C-5EF9-01D51F7D6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8859" y="3132865"/>
            <a:ext cx="3357848" cy="188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ECDCA7C6-DC55-44D9-BFB3-4F27EB4FD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94158" y="465668"/>
            <a:ext cx="3695099" cy="5156200"/>
            <a:chOff x="7807230" y="2012810"/>
            <a:chExt cx="3251252" cy="3459865"/>
          </a:xfrm>
        </p:grpSpPr>
        <p:sp>
          <p:nvSpPr>
            <p:cNvPr id="2082" name="Rectangle 2081">
              <a:extLst>
                <a:ext uri="{FF2B5EF4-FFF2-40B4-BE49-F238E27FC236}">
                  <a16:creationId xmlns:a16="http://schemas.microsoft.com/office/drawing/2014/main" id="{CBD7FDF7-356A-452D-87F4-2CBBB6660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3" name="Rectangle 2082">
              <a:extLst>
                <a:ext uri="{FF2B5EF4-FFF2-40B4-BE49-F238E27FC236}">
                  <a16:creationId xmlns:a16="http://schemas.microsoft.com/office/drawing/2014/main" id="{0BB882D6-30E3-49D2-854B-44A6915AD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solidFill>
              <a:srgbClr val="FFFFFE"/>
            </a:soli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2" descr="ACCES 2019 NIVEL 2 - sof-life">
            <a:extLst>
              <a:ext uri="{FF2B5EF4-FFF2-40B4-BE49-F238E27FC236}">
                <a16:creationId xmlns:a16="http://schemas.microsoft.com/office/drawing/2014/main" id="{A583557B-FDEA-461B-39C9-12D973E2C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9364" y="1925827"/>
            <a:ext cx="3354726" cy="2232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5" name="Picture 2084">
            <a:extLst>
              <a:ext uri="{FF2B5EF4-FFF2-40B4-BE49-F238E27FC236}">
                <a16:creationId xmlns:a16="http://schemas.microsoft.com/office/drawing/2014/main" id="{9DC0113C-0D6D-4216-9D52-7166538D3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087" name="Straight Connector 2086">
            <a:extLst>
              <a:ext uri="{FF2B5EF4-FFF2-40B4-BE49-F238E27FC236}">
                <a16:creationId xmlns:a16="http://schemas.microsoft.com/office/drawing/2014/main" id="{7B444C58-AFEA-40F5-BE77-B02F9FD294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40BC2B81-F49B-64AB-9989-C32F084E1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8910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32"/>
    </mc:Choice>
    <mc:Fallback>
      <p:transition spd="slow" advTm="24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49C6C-3BCE-EB77-8662-39A32008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8428" y="827401"/>
            <a:ext cx="4641714" cy="724373"/>
          </a:xfrm>
        </p:spPr>
        <p:txBody>
          <a:bodyPr/>
          <a:lstStyle/>
          <a:p>
            <a:r>
              <a:rPr lang="es-CO" dirty="0"/>
              <a:t>PARTES INTEREZADAS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EDE854F5-7F89-24C2-9221-E8E91B21BD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4218765"/>
              </p:ext>
            </p:extLst>
          </p:nvPr>
        </p:nvGraphicFramePr>
        <p:xfrm>
          <a:off x="2362741" y="1702340"/>
          <a:ext cx="7073089" cy="4474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Video 14">
            <a:hlinkClick r:id="" action="ppaction://media"/>
            <a:extLst>
              <a:ext uri="{FF2B5EF4-FFF2-40B4-BE49-F238E27FC236}">
                <a16:creationId xmlns:a16="http://schemas.microsoft.com/office/drawing/2014/main" id="{2367955C-F713-918E-DBBF-423529584B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9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20605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38"/>
    </mc:Choice>
    <mc:Fallback>
      <p:transition spd="slow" advTm="18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49C6C-3BCE-EB77-8662-39A32008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7556" y="739851"/>
            <a:ext cx="4456888" cy="724373"/>
          </a:xfrm>
        </p:spPr>
        <p:txBody>
          <a:bodyPr/>
          <a:lstStyle/>
          <a:p>
            <a:r>
              <a:rPr lang="es-CO" dirty="0"/>
              <a:t>DATOS MAESTROS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E41AB6C-1469-B253-F35D-15A045318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7109877"/>
              </p:ext>
            </p:extLst>
          </p:nvPr>
        </p:nvGraphicFramePr>
        <p:xfrm>
          <a:off x="2948797" y="1935804"/>
          <a:ext cx="6739952" cy="409534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84627">
                  <a:extLst>
                    <a:ext uri="{9D8B030D-6E8A-4147-A177-3AD203B41FA5}">
                      <a16:colId xmlns:a16="http://schemas.microsoft.com/office/drawing/2014/main" val="305313330"/>
                    </a:ext>
                  </a:extLst>
                </a:gridCol>
                <a:gridCol w="1684627">
                  <a:extLst>
                    <a:ext uri="{9D8B030D-6E8A-4147-A177-3AD203B41FA5}">
                      <a16:colId xmlns:a16="http://schemas.microsoft.com/office/drawing/2014/main" val="3293079959"/>
                    </a:ext>
                  </a:extLst>
                </a:gridCol>
                <a:gridCol w="1685349">
                  <a:extLst>
                    <a:ext uri="{9D8B030D-6E8A-4147-A177-3AD203B41FA5}">
                      <a16:colId xmlns:a16="http://schemas.microsoft.com/office/drawing/2014/main" val="1563242811"/>
                    </a:ext>
                  </a:extLst>
                </a:gridCol>
                <a:gridCol w="1685349">
                  <a:extLst>
                    <a:ext uri="{9D8B030D-6E8A-4147-A177-3AD203B41FA5}">
                      <a16:colId xmlns:a16="http://schemas.microsoft.com/office/drawing/2014/main" val="3237339602"/>
                    </a:ext>
                  </a:extLst>
                </a:gridCol>
              </a:tblGrid>
              <a:tr h="2596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>
                          <a:effectLst/>
                        </a:rPr>
                        <a:t>Personas</a:t>
                      </a:r>
                      <a:endParaRPr lang="en-US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>
                          <a:effectLst/>
                        </a:rPr>
                        <a:t>Cosas</a:t>
                      </a:r>
                      <a:endParaRPr lang="en-US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>
                          <a:effectLst/>
                        </a:rPr>
                        <a:t>Lugares</a:t>
                      </a:r>
                      <a:endParaRPr lang="en-US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>
                          <a:effectLst/>
                        </a:rPr>
                        <a:t>Conceptos</a:t>
                      </a:r>
                      <a:endParaRPr lang="en-US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extLst>
                  <a:ext uri="{0D108BD9-81ED-4DB2-BD59-A6C34878D82A}">
                    <a16:rowId xmlns:a16="http://schemas.microsoft.com/office/drawing/2014/main" val="294148006"/>
                  </a:ext>
                </a:extLst>
              </a:tr>
              <a:tr h="23700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 dirty="0">
                          <a:effectLst/>
                        </a:rPr>
                        <a:t>Información de los clientes: nombre, apellido, correo, teléfono, # identificación, dirección, historial de vuelos, millas acumuladas</a:t>
                      </a:r>
                      <a:endParaRPr lang="en-US" sz="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 dirty="0">
                          <a:effectLst/>
                        </a:rPr>
                        <a:t>Tiquetes comprados: número de vuelo, fecha de compra, precio, destino, clase del vuelo, estado del tiquete </a:t>
                      </a:r>
                      <a:endParaRPr lang="en-US" sz="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>
                          <a:effectLst/>
                        </a:rPr>
                        <a:t>Destino del vuelo: nombre del destino, país, departamento, ciudad, aeropuerto</a:t>
                      </a:r>
                      <a:endParaRPr lang="en-US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 dirty="0">
                          <a:effectLst/>
                        </a:rPr>
                        <a:t>Descuentos otorgados: porcentaje del descuento, cantantica, fecha de aplicación </a:t>
                      </a:r>
                      <a:endParaRPr lang="en-US" sz="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extLst>
                  <a:ext uri="{0D108BD9-81ED-4DB2-BD59-A6C34878D82A}">
                    <a16:rowId xmlns:a16="http://schemas.microsoft.com/office/drawing/2014/main" val="536081901"/>
                  </a:ext>
                </a:extLst>
              </a:tr>
              <a:tr h="146561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>
                          <a:effectLst/>
                        </a:rPr>
                        <a:t> </a:t>
                      </a:r>
                      <a:endParaRPr lang="en-US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>
                          <a:effectLst/>
                        </a:rPr>
                        <a:t>Beneficios otorgados: tipo de beneficio, cantidad, feche de emisión, fecha de vencimiento</a:t>
                      </a:r>
                      <a:endParaRPr lang="en-US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>
                          <a:effectLst/>
                        </a:rPr>
                        <a:t>Dirección del usuario: dirección de facturación, ciudad, país, código postal</a:t>
                      </a:r>
                      <a:endParaRPr lang="en-US" sz="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_tradnl" sz="800" kern="100" dirty="0">
                          <a:effectLst/>
                        </a:rPr>
                        <a:t>Millas acumuladas: cantidad de millas, fecha de acumulación, estado de las millas</a:t>
                      </a:r>
                      <a:endParaRPr lang="en-US" sz="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616" marR="47616" marT="0" marB="0"/>
                </a:tc>
                <a:extLst>
                  <a:ext uri="{0D108BD9-81ED-4DB2-BD59-A6C34878D82A}">
                    <a16:rowId xmlns:a16="http://schemas.microsoft.com/office/drawing/2014/main" val="632394089"/>
                  </a:ext>
                </a:extLst>
              </a:tr>
            </a:tbl>
          </a:graphicData>
        </a:graphic>
      </p:graphicFrame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0ED78408-5E4A-77DC-A0E5-4C8C3C9762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50370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319"/>
    </mc:Choice>
    <mc:Fallback>
      <p:transition spd="slow" advTm="89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49C6C-3BCE-EB77-8662-39A32008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7494" y="652303"/>
            <a:ext cx="6606701" cy="724373"/>
          </a:xfrm>
        </p:spPr>
        <p:txBody>
          <a:bodyPr/>
          <a:lstStyle/>
          <a:p>
            <a:r>
              <a:rPr lang="es-CO" dirty="0"/>
              <a:t>ARQUITECTURA SELECCIONADA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2E48D5-F782-18FD-A316-C5F145CD4A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0610" y="2005715"/>
            <a:ext cx="4150779" cy="3674230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3444B671-8EF2-F299-59F5-92944C2A0A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779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071"/>
    </mc:Choice>
    <mc:Fallback>
      <p:transition spd="slow" advTm="66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49C6C-3BCE-EB77-8662-39A32008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6133" y="97826"/>
            <a:ext cx="9492574" cy="724373"/>
          </a:xfrm>
        </p:spPr>
        <p:txBody>
          <a:bodyPr/>
          <a:lstStyle/>
          <a:p>
            <a:r>
              <a:rPr lang="pt-BR" dirty="0"/>
              <a:t>Microsoft Power BI</a:t>
            </a:r>
            <a:endParaRPr lang="es-CO" dirty="0"/>
          </a:p>
        </p:txBody>
      </p:sp>
      <p:pic>
        <p:nvPicPr>
          <p:cNvPr id="4098" name="Picture 2" descr="Qué es Power BI de Microsoft? - Profesional Online">
            <a:extLst>
              <a:ext uri="{FF2B5EF4-FFF2-40B4-BE49-F238E27FC236}">
                <a16:creationId xmlns:a16="http://schemas.microsoft.com/office/drawing/2014/main" id="{D33E0C94-3B46-F203-5D68-869269FC7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340" y="1973466"/>
            <a:ext cx="8025320" cy="373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C182FEE9-831B-D71B-0A85-55E5DED63F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01578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783"/>
    </mc:Choice>
    <mc:Fallback>
      <p:transition spd="slow" advTm="46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79F13-66CF-CBF5-2138-F91CEFD6F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dirty="0"/>
              <a:t>Referencias Bibliográficas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3E14D-1554-10B6-489E-89EEA8280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-457200">
              <a:lnSpc>
                <a:spcPct val="200000"/>
              </a:lnSpc>
              <a:buNone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Enero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D. C. (s/f). GUÍA DE DESARROLLO SEGURO. Gov.co.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Recuperado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12 de mayo de 2024, de https://mipgestion.uspec.gov.co/files/mod_documentos/documentos/TI-GU-002/TI-GU-002%20Guia%20Desarrollo%20Seguro%20V02.pdf</a:t>
            </a:r>
          </a:p>
          <a:p>
            <a:pPr marL="0" indent="-457200">
              <a:lnSpc>
                <a:spcPct val="200000"/>
              </a:lnSpc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Ramachandran, M. (2012).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Software Security Testing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En Nova (Eds), Software Security Engineering : Design and Applications (pp. 151-164). Nova Science Publishers, Inc. https://bibliotecavirtual.unad.edu.co/login?url=http://search.ebscohost.com/login.as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px?direct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true&amp;db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nlebk&amp;AN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=602994&amp;lang=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es&amp;site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=eds[1]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live&amp;scope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site&amp;ebv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EB&amp;ppid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=pp_151</a:t>
            </a:r>
          </a:p>
          <a:p>
            <a:pPr marL="0" indent="-457200" algn="l">
              <a:lnSpc>
                <a:spcPct val="200000"/>
              </a:lnSpc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OWASP (2020).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3" tooltip="Web Application penetration testing"/>
              </a:rPr>
              <a:t>Web Application Penetration Testing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https://owasp.org/www-project-web-security-testing-guide/latest/3-The_OWASP_Testing_Framework/1-Penetration_Testing_Methodologies</a:t>
            </a:r>
          </a:p>
          <a:p>
            <a:pPr marL="0" indent="-457200" algn="l">
              <a:lnSpc>
                <a:spcPct val="200000"/>
              </a:lnSpc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OWASP (2021). 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 tooltip="Top ten"/>
              </a:rPr>
              <a:t>TOP TEN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 https://owasp.org/Top10/es/</a:t>
            </a:r>
          </a:p>
        </p:txBody>
      </p:sp>
    </p:spTree>
    <p:extLst>
      <p:ext uri="{BB962C8B-B14F-4D97-AF65-F5344CB8AC3E}">
        <p14:creationId xmlns:p14="http://schemas.microsoft.com/office/powerpoint/2010/main" val="93784835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370</TotalTime>
  <Words>486</Words>
  <Application>Microsoft Office PowerPoint</Application>
  <PresentationFormat>Widescreen</PresentationFormat>
  <Paragraphs>48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Arial</vt:lpstr>
      <vt:lpstr>Gill Sans MT</vt:lpstr>
      <vt:lpstr>Times New Roman</vt:lpstr>
      <vt:lpstr>YAFdJt8dAY0 0</vt:lpstr>
      <vt:lpstr>Gallery</vt:lpstr>
      <vt:lpstr>PowerPoint Presentation</vt:lpstr>
      <vt:lpstr>PROBLEMAS ENCONTRADOS</vt:lpstr>
      <vt:lpstr>ESTRATEGIA PARA LA GESTION DE METADATOS</vt:lpstr>
      <vt:lpstr>FUENTES DE METADATOS</vt:lpstr>
      <vt:lpstr>PARTES INTEREZADAS</vt:lpstr>
      <vt:lpstr>DATOS MAESTROS</vt:lpstr>
      <vt:lpstr>ARQUITECTURA SELECCIONADA</vt:lpstr>
      <vt:lpstr>Microsoft Power BI</vt:lpstr>
      <vt:lpstr>Referencias Bibliográficas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Jhon Sebastian Zuñiga Lopez</dc:creator>
  <cp:lastModifiedBy>Jhon Sebastian Zuñiga Lopez</cp:lastModifiedBy>
  <cp:revision>1</cp:revision>
  <dcterms:created xsi:type="dcterms:W3CDTF">2024-05-26T21:50:48Z</dcterms:created>
  <dcterms:modified xsi:type="dcterms:W3CDTF">2024-05-28T01:54:23Z</dcterms:modified>
</cp:coreProperties>
</file>

<file path=docProps/thumbnail.jpeg>
</file>